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5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3" r:id="rId2"/>
    <p:sldMasterId id="2147483702" r:id="rId3"/>
    <p:sldMasterId id="2147483711" r:id="rId4"/>
    <p:sldMasterId id="2147483718" r:id="rId5"/>
    <p:sldMasterId id="2147483731" r:id="rId6"/>
  </p:sldMasterIdLst>
  <p:notesMasterIdLst>
    <p:notesMasterId r:id="rId17"/>
  </p:notesMasterIdLst>
  <p:sldIdLst>
    <p:sldId id="256" r:id="rId7"/>
    <p:sldId id="257" r:id="rId8"/>
    <p:sldId id="258" r:id="rId9"/>
    <p:sldId id="259" r:id="rId10"/>
    <p:sldId id="265" r:id="rId11"/>
    <p:sldId id="260" r:id="rId12"/>
    <p:sldId id="262" r:id="rId13"/>
    <p:sldId id="261" r:id="rId14"/>
    <p:sldId id="263" r:id="rId15"/>
    <p:sldId id="264" r:id="rId16"/>
  </p:sldIdLst>
  <p:sldSz cx="12192000" cy="6858000"/>
  <p:notesSz cx="6858000" cy="9144000"/>
  <p:defaultTextStyle>
    <a:defPPr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6"/>
    <p:restoredTop sz="71727"/>
  </p:normalViewPr>
  <p:slideViewPr>
    <p:cSldViewPr snapToGrid="0">
      <p:cViewPr varScale="1">
        <p:scale>
          <a:sx n="113" d="100"/>
          <a:sy n="113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10" Type="http://schemas.openxmlformats.org/officeDocument/2006/relationships/slide" Target="slides/slide4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B7E45B-8090-4EDE-B910-8FF0D7174D20}" type="doc">
      <dgm:prSet loTypeId="urn:microsoft.com/office/officeart/2005/8/layout/vProcess5" loCatId="process" qsTypeId="urn:microsoft.com/office/officeart/2005/8/quickstyle/simple1" qsCatId="simple" csTypeId="urn:microsoft.com/office/officeart/2005/8/colors/accent3_2" csCatId="accent3"/>
      <dgm:spPr/>
      <dgm:t>
        <a:bodyPr/>
        <a:lstStyle/>
        <a:p>
          <a:endParaRPr lang="en-US"/>
        </a:p>
      </dgm:t>
    </dgm:pt>
    <dgm:pt modelId="{8204E05B-C943-452A-B405-627853135468}">
      <dgm:prSet/>
      <dgm:spPr/>
      <dgm:t>
        <a:bodyPr/>
        <a:lstStyle/>
        <a:p>
          <a:r>
            <a:rPr lang="en-GB"/>
            <a:t>Wat is het DOT-framework</a:t>
          </a:r>
          <a:endParaRPr lang="en-US"/>
        </a:p>
      </dgm:t>
    </dgm:pt>
    <dgm:pt modelId="{A50CE7BB-D975-4219-9FF0-7371B4A506A6}" type="parTrans" cxnId="{726DFDB7-30E4-4743-8977-378AA5F59E08}">
      <dgm:prSet/>
      <dgm:spPr/>
      <dgm:t>
        <a:bodyPr/>
        <a:lstStyle/>
        <a:p>
          <a:endParaRPr lang="en-US"/>
        </a:p>
      </dgm:t>
    </dgm:pt>
    <dgm:pt modelId="{51C61BAE-9DD6-4277-9E27-5F5B70AF7A08}" type="sibTrans" cxnId="{726DFDB7-30E4-4743-8977-378AA5F59E08}">
      <dgm:prSet/>
      <dgm:spPr/>
      <dgm:t>
        <a:bodyPr/>
        <a:lstStyle/>
        <a:p>
          <a:endParaRPr lang="en-US"/>
        </a:p>
      </dgm:t>
    </dgm:pt>
    <dgm:pt modelId="{505ED848-8487-40EF-A5A5-38E8C57C369D}">
      <dgm:prSet/>
      <dgm:spPr/>
      <dgm:t>
        <a:bodyPr/>
        <a:lstStyle/>
        <a:p>
          <a:r>
            <a:rPr lang="en-GB"/>
            <a:t>Fasen van het DOT-framework </a:t>
          </a:r>
          <a:endParaRPr lang="en-US"/>
        </a:p>
      </dgm:t>
    </dgm:pt>
    <dgm:pt modelId="{91C36F2E-9893-45AD-B110-0CAD45D7771A}" type="parTrans" cxnId="{45312743-88DA-4067-B529-15F5335DF9EB}">
      <dgm:prSet/>
      <dgm:spPr/>
      <dgm:t>
        <a:bodyPr/>
        <a:lstStyle/>
        <a:p>
          <a:endParaRPr lang="en-US"/>
        </a:p>
      </dgm:t>
    </dgm:pt>
    <dgm:pt modelId="{135D8F39-1BC8-43AE-A730-DE7AAC95D50A}" type="sibTrans" cxnId="{45312743-88DA-4067-B529-15F5335DF9EB}">
      <dgm:prSet/>
      <dgm:spPr/>
      <dgm:t>
        <a:bodyPr/>
        <a:lstStyle/>
        <a:p>
          <a:endParaRPr lang="en-US"/>
        </a:p>
      </dgm:t>
    </dgm:pt>
    <dgm:pt modelId="{C5063E28-4FA5-4B3F-9E49-F50DD3E30071}">
      <dgm:prSet/>
      <dgm:spPr/>
      <dgm:t>
        <a:bodyPr/>
        <a:lstStyle/>
        <a:p>
          <a:r>
            <a:rPr lang="en-GB"/>
            <a:t>Onderzoeksmethoden </a:t>
          </a:r>
          <a:endParaRPr lang="en-US"/>
        </a:p>
      </dgm:t>
    </dgm:pt>
    <dgm:pt modelId="{5DF2143A-5D29-4419-8FEB-1A8D66A630C2}" type="parTrans" cxnId="{8CFAD478-7611-47EA-A256-6B97A0236ABB}">
      <dgm:prSet/>
      <dgm:spPr/>
      <dgm:t>
        <a:bodyPr/>
        <a:lstStyle/>
        <a:p>
          <a:endParaRPr lang="en-US"/>
        </a:p>
      </dgm:t>
    </dgm:pt>
    <dgm:pt modelId="{DED94CD6-94E2-404C-8BE2-61D5607EB50C}" type="sibTrans" cxnId="{8CFAD478-7611-47EA-A256-6B97A0236ABB}">
      <dgm:prSet/>
      <dgm:spPr/>
      <dgm:t>
        <a:bodyPr/>
        <a:lstStyle/>
        <a:p>
          <a:endParaRPr lang="en-US"/>
        </a:p>
      </dgm:t>
    </dgm:pt>
    <dgm:pt modelId="{47453B5E-795B-47FE-9C96-50D9EDB88859}">
      <dgm:prSet/>
      <dgm:spPr/>
      <dgm:t>
        <a:bodyPr/>
        <a:lstStyle/>
        <a:p>
          <a:r>
            <a:rPr lang="en-GB"/>
            <a:t>Research patterns </a:t>
          </a:r>
          <a:endParaRPr lang="en-US"/>
        </a:p>
      </dgm:t>
    </dgm:pt>
    <dgm:pt modelId="{34D390DB-A0CD-45A6-BAF6-0450E12A9931}" type="parTrans" cxnId="{FA1E8039-D4D3-4B52-9CE4-115E81A2AA6C}">
      <dgm:prSet/>
      <dgm:spPr/>
      <dgm:t>
        <a:bodyPr/>
        <a:lstStyle/>
        <a:p>
          <a:endParaRPr lang="en-US"/>
        </a:p>
      </dgm:t>
    </dgm:pt>
    <dgm:pt modelId="{05813AF4-9C80-48ED-AC6D-D4DB3992AA57}" type="sibTrans" cxnId="{FA1E8039-D4D3-4B52-9CE4-115E81A2AA6C}">
      <dgm:prSet/>
      <dgm:spPr/>
      <dgm:t>
        <a:bodyPr/>
        <a:lstStyle/>
        <a:p>
          <a:endParaRPr lang="en-US"/>
        </a:p>
      </dgm:t>
    </dgm:pt>
    <dgm:pt modelId="{45058651-4DAE-3A4D-A495-40665AE6219E}" type="pres">
      <dgm:prSet presAssocID="{99B7E45B-8090-4EDE-B910-8FF0D7174D20}" presName="outerComposite" presStyleCnt="0">
        <dgm:presLayoutVars>
          <dgm:chMax val="5"/>
          <dgm:dir/>
          <dgm:resizeHandles val="exact"/>
        </dgm:presLayoutVars>
      </dgm:prSet>
      <dgm:spPr/>
    </dgm:pt>
    <dgm:pt modelId="{13C6097A-9699-FA45-97F5-452C88CC61D3}" type="pres">
      <dgm:prSet presAssocID="{99B7E45B-8090-4EDE-B910-8FF0D7174D20}" presName="dummyMaxCanvas" presStyleCnt="0">
        <dgm:presLayoutVars/>
      </dgm:prSet>
      <dgm:spPr/>
    </dgm:pt>
    <dgm:pt modelId="{EB359CD2-EFFA-6C4B-BEAC-37A983DBB960}" type="pres">
      <dgm:prSet presAssocID="{99B7E45B-8090-4EDE-B910-8FF0D7174D20}" presName="FourNodes_1" presStyleLbl="node1" presStyleIdx="0" presStyleCnt="4">
        <dgm:presLayoutVars>
          <dgm:bulletEnabled val="1"/>
        </dgm:presLayoutVars>
      </dgm:prSet>
      <dgm:spPr/>
    </dgm:pt>
    <dgm:pt modelId="{5F6DE118-D220-9544-BA76-9AC8A1FD9B3F}" type="pres">
      <dgm:prSet presAssocID="{99B7E45B-8090-4EDE-B910-8FF0D7174D20}" presName="FourNodes_2" presStyleLbl="node1" presStyleIdx="1" presStyleCnt="4">
        <dgm:presLayoutVars>
          <dgm:bulletEnabled val="1"/>
        </dgm:presLayoutVars>
      </dgm:prSet>
      <dgm:spPr/>
    </dgm:pt>
    <dgm:pt modelId="{E77B7EA5-000F-2B46-96ED-EE9ECE8662E4}" type="pres">
      <dgm:prSet presAssocID="{99B7E45B-8090-4EDE-B910-8FF0D7174D20}" presName="FourNodes_3" presStyleLbl="node1" presStyleIdx="2" presStyleCnt="4">
        <dgm:presLayoutVars>
          <dgm:bulletEnabled val="1"/>
        </dgm:presLayoutVars>
      </dgm:prSet>
      <dgm:spPr/>
    </dgm:pt>
    <dgm:pt modelId="{0C42E46C-3F65-D442-9D8D-0DC2C2006D06}" type="pres">
      <dgm:prSet presAssocID="{99B7E45B-8090-4EDE-B910-8FF0D7174D20}" presName="FourNodes_4" presStyleLbl="node1" presStyleIdx="3" presStyleCnt="4">
        <dgm:presLayoutVars>
          <dgm:bulletEnabled val="1"/>
        </dgm:presLayoutVars>
      </dgm:prSet>
      <dgm:spPr/>
    </dgm:pt>
    <dgm:pt modelId="{E4D75FCB-88BE-C948-A8E9-79CC426D2F92}" type="pres">
      <dgm:prSet presAssocID="{99B7E45B-8090-4EDE-B910-8FF0D7174D20}" presName="FourConn_1-2" presStyleLbl="fgAccFollowNode1" presStyleIdx="0" presStyleCnt="3">
        <dgm:presLayoutVars>
          <dgm:bulletEnabled val="1"/>
        </dgm:presLayoutVars>
      </dgm:prSet>
      <dgm:spPr/>
    </dgm:pt>
    <dgm:pt modelId="{E1163D02-5E61-A545-A366-7A40D988967E}" type="pres">
      <dgm:prSet presAssocID="{99B7E45B-8090-4EDE-B910-8FF0D7174D20}" presName="FourConn_2-3" presStyleLbl="fgAccFollowNode1" presStyleIdx="1" presStyleCnt="3">
        <dgm:presLayoutVars>
          <dgm:bulletEnabled val="1"/>
        </dgm:presLayoutVars>
      </dgm:prSet>
      <dgm:spPr/>
    </dgm:pt>
    <dgm:pt modelId="{920F9BE3-24B2-4949-B0B9-C3B7B360848E}" type="pres">
      <dgm:prSet presAssocID="{99B7E45B-8090-4EDE-B910-8FF0D7174D20}" presName="FourConn_3-4" presStyleLbl="fgAccFollowNode1" presStyleIdx="2" presStyleCnt="3">
        <dgm:presLayoutVars>
          <dgm:bulletEnabled val="1"/>
        </dgm:presLayoutVars>
      </dgm:prSet>
      <dgm:spPr/>
    </dgm:pt>
    <dgm:pt modelId="{D0847FF6-8F83-964C-B483-FB8685373A37}" type="pres">
      <dgm:prSet presAssocID="{99B7E45B-8090-4EDE-B910-8FF0D7174D20}" presName="FourNodes_1_text" presStyleLbl="node1" presStyleIdx="3" presStyleCnt="4">
        <dgm:presLayoutVars>
          <dgm:bulletEnabled val="1"/>
        </dgm:presLayoutVars>
      </dgm:prSet>
      <dgm:spPr/>
    </dgm:pt>
    <dgm:pt modelId="{41A144C6-717F-1949-ACB8-92462C959DCA}" type="pres">
      <dgm:prSet presAssocID="{99B7E45B-8090-4EDE-B910-8FF0D7174D20}" presName="FourNodes_2_text" presStyleLbl="node1" presStyleIdx="3" presStyleCnt="4">
        <dgm:presLayoutVars>
          <dgm:bulletEnabled val="1"/>
        </dgm:presLayoutVars>
      </dgm:prSet>
      <dgm:spPr/>
    </dgm:pt>
    <dgm:pt modelId="{39635DB2-CA2D-FC4F-A45D-C61A6D6DF141}" type="pres">
      <dgm:prSet presAssocID="{99B7E45B-8090-4EDE-B910-8FF0D7174D20}" presName="FourNodes_3_text" presStyleLbl="node1" presStyleIdx="3" presStyleCnt="4">
        <dgm:presLayoutVars>
          <dgm:bulletEnabled val="1"/>
        </dgm:presLayoutVars>
      </dgm:prSet>
      <dgm:spPr/>
    </dgm:pt>
    <dgm:pt modelId="{3FC44F4F-41A1-FF4F-BEB0-10D8784A9538}" type="pres">
      <dgm:prSet presAssocID="{99B7E45B-8090-4EDE-B910-8FF0D7174D20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C9DE4301-E2C4-B344-91D3-229E8AE3CEE9}" type="presOf" srcId="{505ED848-8487-40EF-A5A5-38E8C57C369D}" destId="{41A144C6-717F-1949-ACB8-92462C959DCA}" srcOrd="1" destOrd="0" presId="urn:microsoft.com/office/officeart/2005/8/layout/vProcess5"/>
    <dgm:cxn modelId="{12A37D12-E353-EC4C-A2AD-D1A293A94409}" type="presOf" srcId="{99B7E45B-8090-4EDE-B910-8FF0D7174D20}" destId="{45058651-4DAE-3A4D-A495-40665AE6219E}" srcOrd="0" destOrd="0" presId="urn:microsoft.com/office/officeart/2005/8/layout/vProcess5"/>
    <dgm:cxn modelId="{D3DA8A15-16D9-D04A-83FE-4C0617037A53}" type="presOf" srcId="{C5063E28-4FA5-4B3F-9E49-F50DD3E30071}" destId="{39635DB2-CA2D-FC4F-A45D-C61A6D6DF141}" srcOrd="1" destOrd="0" presId="urn:microsoft.com/office/officeart/2005/8/layout/vProcess5"/>
    <dgm:cxn modelId="{76FF281A-1993-EF4E-B4C3-AC0294634B76}" type="presOf" srcId="{51C61BAE-9DD6-4277-9E27-5F5B70AF7A08}" destId="{E4D75FCB-88BE-C948-A8E9-79CC426D2F92}" srcOrd="0" destOrd="0" presId="urn:microsoft.com/office/officeart/2005/8/layout/vProcess5"/>
    <dgm:cxn modelId="{BB7B3122-8964-3744-BC79-E07EAA3B039E}" type="presOf" srcId="{DED94CD6-94E2-404C-8BE2-61D5607EB50C}" destId="{920F9BE3-24B2-4949-B0B9-C3B7B360848E}" srcOrd="0" destOrd="0" presId="urn:microsoft.com/office/officeart/2005/8/layout/vProcess5"/>
    <dgm:cxn modelId="{FA1E8039-D4D3-4B52-9CE4-115E81A2AA6C}" srcId="{99B7E45B-8090-4EDE-B910-8FF0D7174D20}" destId="{47453B5E-795B-47FE-9C96-50D9EDB88859}" srcOrd="3" destOrd="0" parTransId="{34D390DB-A0CD-45A6-BAF6-0450E12A9931}" sibTransId="{05813AF4-9C80-48ED-AC6D-D4DB3992AA57}"/>
    <dgm:cxn modelId="{45312743-88DA-4067-B529-15F5335DF9EB}" srcId="{99B7E45B-8090-4EDE-B910-8FF0D7174D20}" destId="{505ED848-8487-40EF-A5A5-38E8C57C369D}" srcOrd="1" destOrd="0" parTransId="{91C36F2E-9893-45AD-B110-0CAD45D7771A}" sibTransId="{135D8F39-1BC8-43AE-A730-DE7AAC95D50A}"/>
    <dgm:cxn modelId="{77D53C69-6D83-554C-A7EE-38C9DC7E9D63}" type="presOf" srcId="{8204E05B-C943-452A-B405-627853135468}" destId="{EB359CD2-EFFA-6C4B-BEAC-37A983DBB960}" srcOrd="0" destOrd="0" presId="urn:microsoft.com/office/officeart/2005/8/layout/vProcess5"/>
    <dgm:cxn modelId="{8CFAD478-7611-47EA-A256-6B97A0236ABB}" srcId="{99B7E45B-8090-4EDE-B910-8FF0D7174D20}" destId="{C5063E28-4FA5-4B3F-9E49-F50DD3E30071}" srcOrd="2" destOrd="0" parTransId="{5DF2143A-5D29-4419-8FEB-1A8D66A630C2}" sibTransId="{DED94CD6-94E2-404C-8BE2-61D5607EB50C}"/>
    <dgm:cxn modelId="{E1C2A391-DD15-1F48-A65B-1FA641FCE25D}" type="presOf" srcId="{47453B5E-795B-47FE-9C96-50D9EDB88859}" destId="{3FC44F4F-41A1-FF4F-BEB0-10D8784A9538}" srcOrd="1" destOrd="0" presId="urn:microsoft.com/office/officeart/2005/8/layout/vProcess5"/>
    <dgm:cxn modelId="{158813B0-163C-BE48-92FB-FAD95077864C}" type="presOf" srcId="{505ED848-8487-40EF-A5A5-38E8C57C369D}" destId="{5F6DE118-D220-9544-BA76-9AC8A1FD9B3F}" srcOrd="0" destOrd="0" presId="urn:microsoft.com/office/officeart/2005/8/layout/vProcess5"/>
    <dgm:cxn modelId="{D15A46B4-E484-6143-A75F-23707FBFCA27}" type="presOf" srcId="{47453B5E-795B-47FE-9C96-50D9EDB88859}" destId="{0C42E46C-3F65-D442-9D8D-0DC2C2006D06}" srcOrd="0" destOrd="0" presId="urn:microsoft.com/office/officeart/2005/8/layout/vProcess5"/>
    <dgm:cxn modelId="{726DFDB7-30E4-4743-8977-378AA5F59E08}" srcId="{99B7E45B-8090-4EDE-B910-8FF0D7174D20}" destId="{8204E05B-C943-452A-B405-627853135468}" srcOrd="0" destOrd="0" parTransId="{A50CE7BB-D975-4219-9FF0-7371B4A506A6}" sibTransId="{51C61BAE-9DD6-4277-9E27-5F5B70AF7A08}"/>
    <dgm:cxn modelId="{7C9F67C9-904E-DB4C-8AB6-A37B4AF4383B}" type="presOf" srcId="{135D8F39-1BC8-43AE-A730-DE7AAC95D50A}" destId="{E1163D02-5E61-A545-A366-7A40D988967E}" srcOrd="0" destOrd="0" presId="urn:microsoft.com/office/officeart/2005/8/layout/vProcess5"/>
    <dgm:cxn modelId="{B1B54CD1-3C38-A747-A62D-C6217608178B}" type="presOf" srcId="{C5063E28-4FA5-4B3F-9E49-F50DD3E30071}" destId="{E77B7EA5-000F-2B46-96ED-EE9ECE8662E4}" srcOrd="0" destOrd="0" presId="urn:microsoft.com/office/officeart/2005/8/layout/vProcess5"/>
    <dgm:cxn modelId="{EC43EDE5-239C-174B-9E7A-08475E9DC79A}" type="presOf" srcId="{8204E05B-C943-452A-B405-627853135468}" destId="{D0847FF6-8F83-964C-B483-FB8685373A37}" srcOrd="1" destOrd="0" presId="urn:microsoft.com/office/officeart/2005/8/layout/vProcess5"/>
    <dgm:cxn modelId="{B0F62AE8-69DE-E84C-8EF3-1ECD7C577C97}" type="presParOf" srcId="{45058651-4DAE-3A4D-A495-40665AE6219E}" destId="{13C6097A-9699-FA45-97F5-452C88CC61D3}" srcOrd="0" destOrd="0" presId="urn:microsoft.com/office/officeart/2005/8/layout/vProcess5"/>
    <dgm:cxn modelId="{8147E770-024A-3A47-A323-8522C1D41DC3}" type="presParOf" srcId="{45058651-4DAE-3A4D-A495-40665AE6219E}" destId="{EB359CD2-EFFA-6C4B-BEAC-37A983DBB960}" srcOrd="1" destOrd="0" presId="urn:microsoft.com/office/officeart/2005/8/layout/vProcess5"/>
    <dgm:cxn modelId="{51D9035B-EA8A-9C48-985A-62447873205F}" type="presParOf" srcId="{45058651-4DAE-3A4D-A495-40665AE6219E}" destId="{5F6DE118-D220-9544-BA76-9AC8A1FD9B3F}" srcOrd="2" destOrd="0" presId="urn:microsoft.com/office/officeart/2005/8/layout/vProcess5"/>
    <dgm:cxn modelId="{D7068930-6D04-204B-84DF-C17623D43613}" type="presParOf" srcId="{45058651-4DAE-3A4D-A495-40665AE6219E}" destId="{E77B7EA5-000F-2B46-96ED-EE9ECE8662E4}" srcOrd="3" destOrd="0" presId="urn:microsoft.com/office/officeart/2005/8/layout/vProcess5"/>
    <dgm:cxn modelId="{1271E73D-F91A-094B-9078-A1C8A9459048}" type="presParOf" srcId="{45058651-4DAE-3A4D-A495-40665AE6219E}" destId="{0C42E46C-3F65-D442-9D8D-0DC2C2006D06}" srcOrd="4" destOrd="0" presId="urn:microsoft.com/office/officeart/2005/8/layout/vProcess5"/>
    <dgm:cxn modelId="{C1988521-23A7-2F4E-B78B-59621E7E3084}" type="presParOf" srcId="{45058651-4DAE-3A4D-A495-40665AE6219E}" destId="{E4D75FCB-88BE-C948-A8E9-79CC426D2F92}" srcOrd="5" destOrd="0" presId="urn:microsoft.com/office/officeart/2005/8/layout/vProcess5"/>
    <dgm:cxn modelId="{5FA70091-B5E2-924D-8F61-D71E7C1EFA22}" type="presParOf" srcId="{45058651-4DAE-3A4D-A495-40665AE6219E}" destId="{E1163D02-5E61-A545-A366-7A40D988967E}" srcOrd="6" destOrd="0" presId="urn:microsoft.com/office/officeart/2005/8/layout/vProcess5"/>
    <dgm:cxn modelId="{F09838E9-6BC7-6247-89C4-C2AB4368E90F}" type="presParOf" srcId="{45058651-4DAE-3A4D-A495-40665AE6219E}" destId="{920F9BE3-24B2-4949-B0B9-C3B7B360848E}" srcOrd="7" destOrd="0" presId="urn:microsoft.com/office/officeart/2005/8/layout/vProcess5"/>
    <dgm:cxn modelId="{14DC581C-7490-1A41-AD63-21A5B7F23C66}" type="presParOf" srcId="{45058651-4DAE-3A4D-A495-40665AE6219E}" destId="{D0847FF6-8F83-964C-B483-FB8685373A37}" srcOrd="8" destOrd="0" presId="urn:microsoft.com/office/officeart/2005/8/layout/vProcess5"/>
    <dgm:cxn modelId="{F7A343FD-122E-C449-8DF9-3CFECC7370F5}" type="presParOf" srcId="{45058651-4DAE-3A4D-A495-40665AE6219E}" destId="{41A144C6-717F-1949-ACB8-92462C959DCA}" srcOrd="9" destOrd="0" presId="urn:microsoft.com/office/officeart/2005/8/layout/vProcess5"/>
    <dgm:cxn modelId="{B61358E1-A088-F844-BCC9-8E021787CD3F}" type="presParOf" srcId="{45058651-4DAE-3A4D-A495-40665AE6219E}" destId="{39635DB2-CA2D-FC4F-A45D-C61A6D6DF141}" srcOrd="10" destOrd="0" presId="urn:microsoft.com/office/officeart/2005/8/layout/vProcess5"/>
    <dgm:cxn modelId="{5F52DA62-96B2-A048-BD5D-64D5922AD924}" type="presParOf" srcId="{45058651-4DAE-3A4D-A495-40665AE6219E}" destId="{3FC44F4F-41A1-FF4F-BEB0-10D8784A953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3D8301F-91CD-410D-B0C3-D69CFC196EF5}" type="doc">
      <dgm:prSet loTypeId="urn:microsoft.com/office/officeart/2005/8/layout/chevron2" loCatId="process" qsTypeId="urn:microsoft.com/office/officeart/2005/8/quickstyle/simple4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10C0E92C-FE33-4E50-AA95-EC9F760186A4}">
      <dgm:prSet/>
      <dgm:spPr/>
      <dgm:t>
        <a:bodyPr/>
        <a:lstStyle/>
        <a:p>
          <a:r>
            <a:rPr lang="en-GB" b="1"/>
            <a:t>Wat</a:t>
          </a:r>
          <a:r>
            <a:rPr lang="en-GB"/>
            <a:t>: </a:t>
          </a:r>
          <a:endParaRPr lang="en-US"/>
        </a:p>
      </dgm:t>
    </dgm:pt>
    <dgm:pt modelId="{84408A30-BF15-4752-AB6C-65832A991E22}" type="parTrans" cxnId="{DC69DDEF-A598-488A-BBC8-67457F06C941}">
      <dgm:prSet/>
      <dgm:spPr/>
      <dgm:t>
        <a:bodyPr/>
        <a:lstStyle/>
        <a:p>
          <a:endParaRPr lang="en-US"/>
        </a:p>
      </dgm:t>
    </dgm:pt>
    <dgm:pt modelId="{846D8344-9642-455B-91F2-F1ACDF0D615A}" type="sibTrans" cxnId="{DC69DDEF-A598-488A-BBC8-67457F06C941}">
      <dgm:prSet/>
      <dgm:spPr/>
      <dgm:t>
        <a:bodyPr/>
        <a:lstStyle/>
        <a:p>
          <a:endParaRPr lang="en-US"/>
        </a:p>
      </dgm:t>
    </dgm:pt>
    <dgm:pt modelId="{B2411252-6DD4-45B3-9BEC-D4EE53F514B3}">
      <dgm:prSet/>
      <dgm:spPr/>
      <dgm:t>
        <a:bodyPr/>
        <a:lstStyle/>
        <a:p>
          <a:r>
            <a:rPr lang="en-NL" dirty="0"/>
            <a:t>Wat ga je onderzoeken?</a:t>
          </a:r>
          <a:endParaRPr lang="en-US" dirty="0"/>
        </a:p>
      </dgm:t>
    </dgm:pt>
    <dgm:pt modelId="{2A34DB56-072D-4A1B-95B7-2A0B9C8DF258}" type="parTrans" cxnId="{64620B34-AFCA-422D-B705-124AFA566FDD}">
      <dgm:prSet/>
      <dgm:spPr/>
      <dgm:t>
        <a:bodyPr/>
        <a:lstStyle/>
        <a:p>
          <a:endParaRPr lang="en-US"/>
        </a:p>
      </dgm:t>
    </dgm:pt>
    <dgm:pt modelId="{AF7A077D-70B0-4DCA-9846-8FFBF094FCE4}" type="sibTrans" cxnId="{64620B34-AFCA-422D-B705-124AFA566FDD}">
      <dgm:prSet/>
      <dgm:spPr/>
      <dgm:t>
        <a:bodyPr/>
        <a:lstStyle/>
        <a:p>
          <a:endParaRPr lang="en-US"/>
        </a:p>
      </dgm:t>
    </dgm:pt>
    <dgm:pt modelId="{4F5E465C-F96C-4B05-AFEA-0693BB458A67}">
      <dgm:prSet/>
      <dgm:spPr/>
      <dgm:t>
        <a:bodyPr/>
        <a:lstStyle/>
        <a:p>
          <a:r>
            <a:rPr lang="en-NL" b="1"/>
            <a:t>Waarom:</a:t>
          </a:r>
          <a:endParaRPr lang="en-US"/>
        </a:p>
      </dgm:t>
    </dgm:pt>
    <dgm:pt modelId="{1A25AC52-527F-4E06-8BB7-9EFABDBB2EC3}" type="parTrans" cxnId="{BB30857F-6782-4851-90BE-ADA4B0586DB2}">
      <dgm:prSet/>
      <dgm:spPr/>
      <dgm:t>
        <a:bodyPr/>
        <a:lstStyle/>
        <a:p>
          <a:endParaRPr lang="en-US"/>
        </a:p>
      </dgm:t>
    </dgm:pt>
    <dgm:pt modelId="{5664B7E4-888E-4FF8-A35D-04FAEF8DC02B}" type="sibTrans" cxnId="{BB30857F-6782-4851-90BE-ADA4B0586DB2}">
      <dgm:prSet/>
      <dgm:spPr/>
      <dgm:t>
        <a:bodyPr/>
        <a:lstStyle/>
        <a:p>
          <a:endParaRPr lang="en-US"/>
        </a:p>
      </dgm:t>
    </dgm:pt>
    <dgm:pt modelId="{2B116F01-2032-4C6A-8F68-86C40E20191B}">
      <dgm:prSet/>
      <dgm:spPr/>
      <dgm:t>
        <a:bodyPr/>
        <a:lstStyle/>
        <a:p>
          <a:r>
            <a:rPr lang="en-NL"/>
            <a:t>Waarom is dit relevant?</a:t>
          </a:r>
          <a:endParaRPr lang="en-US"/>
        </a:p>
      </dgm:t>
    </dgm:pt>
    <dgm:pt modelId="{31AF4F0B-61D6-4324-966D-92760F4C51CD}" type="parTrans" cxnId="{FDF417A8-874D-4B6B-927D-A67EF38568C7}">
      <dgm:prSet/>
      <dgm:spPr/>
      <dgm:t>
        <a:bodyPr/>
        <a:lstStyle/>
        <a:p>
          <a:endParaRPr lang="en-US"/>
        </a:p>
      </dgm:t>
    </dgm:pt>
    <dgm:pt modelId="{502CF42A-2A96-483B-92B4-AEF5FD92F956}" type="sibTrans" cxnId="{FDF417A8-874D-4B6B-927D-A67EF38568C7}">
      <dgm:prSet/>
      <dgm:spPr/>
      <dgm:t>
        <a:bodyPr/>
        <a:lstStyle/>
        <a:p>
          <a:endParaRPr lang="en-US"/>
        </a:p>
      </dgm:t>
    </dgm:pt>
    <dgm:pt modelId="{EDC4E4C1-2AF0-4791-9C8A-19A84FE2B514}">
      <dgm:prSet/>
      <dgm:spPr/>
      <dgm:t>
        <a:bodyPr/>
        <a:lstStyle/>
        <a:p>
          <a:r>
            <a:rPr lang="en-NL" b="1"/>
            <a:t>Hoe:</a:t>
          </a:r>
          <a:endParaRPr lang="en-US"/>
        </a:p>
      </dgm:t>
    </dgm:pt>
    <dgm:pt modelId="{ED3D6AC8-8E8D-429B-B66F-6BC8680722CE}" type="parTrans" cxnId="{29C68039-F851-4E3B-A4B4-848D1E6A6918}">
      <dgm:prSet/>
      <dgm:spPr/>
      <dgm:t>
        <a:bodyPr/>
        <a:lstStyle/>
        <a:p>
          <a:endParaRPr lang="en-US"/>
        </a:p>
      </dgm:t>
    </dgm:pt>
    <dgm:pt modelId="{04F1045F-DD48-46E4-A221-8D878DABD6A6}" type="sibTrans" cxnId="{29C68039-F851-4E3B-A4B4-848D1E6A6918}">
      <dgm:prSet/>
      <dgm:spPr/>
      <dgm:t>
        <a:bodyPr/>
        <a:lstStyle/>
        <a:p>
          <a:endParaRPr lang="en-US"/>
        </a:p>
      </dgm:t>
    </dgm:pt>
    <dgm:pt modelId="{0007016F-5085-4DA5-9202-77CF63F29E77}">
      <dgm:prSet/>
      <dgm:spPr/>
      <dgm:t>
        <a:bodyPr/>
        <a:lstStyle/>
        <a:p>
          <a:r>
            <a:rPr lang="en-NL"/>
            <a:t>Welke methodes, patterns of strategien ga je gebruiken?</a:t>
          </a:r>
          <a:endParaRPr lang="en-US"/>
        </a:p>
      </dgm:t>
    </dgm:pt>
    <dgm:pt modelId="{9E4E0D12-F159-4310-9C29-98DB27DCBBD3}" type="parTrans" cxnId="{5FBD97AC-8DAF-4DB0-8711-5CF097FFE1DF}">
      <dgm:prSet/>
      <dgm:spPr/>
      <dgm:t>
        <a:bodyPr/>
        <a:lstStyle/>
        <a:p>
          <a:endParaRPr lang="en-US"/>
        </a:p>
      </dgm:t>
    </dgm:pt>
    <dgm:pt modelId="{92E4C051-6E83-4CFD-A8F7-011D5F788502}" type="sibTrans" cxnId="{5FBD97AC-8DAF-4DB0-8711-5CF097FFE1DF}">
      <dgm:prSet/>
      <dgm:spPr/>
      <dgm:t>
        <a:bodyPr/>
        <a:lstStyle/>
        <a:p>
          <a:endParaRPr lang="en-US"/>
        </a:p>
      </dgm:t>
    </dgm:pt>
    <dgm:pt modelId="{61F181FC-7175-D640-AEF7-4A2E6C0B53B2}" type="pres">
      <dgm:prSet presAssocID="{73D8301F-91CD-410D-B0C3-D69CFC196EF5}" presName="linearFlow" presStyleCnt="0">
        <dgm:presLayoutVars>
          <dgm:dir/>
          <dgm:animLvl val="lvl"/>
          <dgm:resizeHandles val="exact"/>
        </dgm:presLayoutVars>
      </dgm:prSet>
      <dgm:spPr/>
    </dgm:pt>
    <dgm:pt modelId="{80FADCC3-0BCF-BC4F-B41D-4BEA9B934A1E}" type="pres">
      <dgm:prSet presAssocID="{10C0E92C-FE33-4E50-AA95-EC9F760186A4}" presName="composite" presStyleCnt="0"/>
      <dgm:spPr/>
    </dgm:pt>
    <dgm:pt modelId="{BCAF22B5-C000-F640-B180-84F9947E1CD4}" type="pres">
      <dgm:prSet presAssocID="{10C0E92C-FE33-4E50-AA95-EC9F760186A4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39564312-E8EA-004A-8CF6-25ED82B909CB}" type="pres">
      <dgm:prSet presAssocID="{10C0E92C-FE33-4E50-AA95-EC9F760186A4}" presName="descendantText" presStyleLbl="alignAcc1" presStyleIdx="0" presStyleCnt="3">
        <dgm:presLayoutVars>
          <dgm:bulletEnabled val="1"/>
        </dgm:presLayoutVars>
      </dgm:prSet>
      <dgm:spPr/>
    </dgm:pt>
    <dgm:pt modelId="{B9160818-54BF-D243-9292-A369733024FC}" type="pres">
      <dgm:prSet presAssocID="{846D8344-9642-455B-91F2-F1ACDF0D615A}" presName="sp" presStyleCnt="0"/>
      <dgm:spPr/>
    </dgm:pt>
    <dgm:pt modelId="{A1C27842-30A4-354D-94E3-E618F23364BB}" type="pres">
      <dgm:prSet presAssocID="{4F5E465C-F96C-4B05-AFEA-0693BB458A67}" presName="composite" presStyleCnt="0"/>
      <dgm:spPr/>
    </dgm:pt>
    <dgm:pt modelId="{8D546CF1-42A2-DE4E-903C-E9208648E181}" type="pres">
      <dgm:prSet presAssocID="{4F5E465C-F96C-4B05-AFEA-0693BB458A67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592FF6AD-759E-2B4E-85D6-793BB44C9C2B}" type="pres">
      <dgm:prSet presAssocID="{4F5E465C-F96C-4B05-AFEA-0693BB458A67}" presName="descendantText" presStyleLbl="alignAcc1" presStyleIdx="1" presStyleCnt="3">
        <dgm:presLayoutVars>
          <dgm:bulletEnabled val="1"/>
        </dgm:presLayoutVars>
      </dgm:prSet>
      <dgm:spPr/>
    </dgm:pt>
    <dgm:pt modelId="{B323AF7B-04A5-CE46-9634-AC3219E7B6F8}" type="pres">
      <dgm:prSet presAssocID="{5664B7E4-888E-4FF8-A35D-04FAEF8DC02B}" presName="sp" presStyleCnt="0"/>
      <dgm:spPr/>
    </dgm:pt>
    <dgm:pt modelId="{C5D583F2-656B-8C48-9335-81B66EC1C7B2}" type="pres">
      <dgm:prSet presAssocID="{EDC4E4C1-2AF0-4791-9C8A-19A84FE2B514}" presName="composite" presStyleCnt="0"/>
      <dgm:spPr/>
    </dgm:pt>
    <dgm:pt modelId="{B05EDD81-8752-1F49-B33B-E043B8FC015E}" type="pres">
      <dgm:prSet presAssocID="{EDC4E4C1-2AF0-4791-9C8A-19A84FE2B514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3C290EA0-D4D4-794F-86F0-C7976CB4FCA3}" type="pres">
      <dgm:prSet presAssocID="{EDC4E4C1-2AF0-4791-9C8A-19A84FE2B514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8617F602-C2CF-374C-9242-B511171ECCDB}" type="presOf" srcId="{4F5E465C-F96C-4B05-AFEA-0693BB458A67}" destId="{8D546CF1-42A2-DE4E-903C-E9208648E181}" srcOrd="0" destOrd="0" presId="urn:microsoft.com/office/officeart/2005/8/layout/chevron2"/>
    <dgm:cxn modelId="{AF477724-3F67-8E49-B716-8A818424A1E5}" type="presOf" srcId="{73D8301F-91CD-410D-B0C3-D69CFC196EF5}" destId="{61F181FC-7175-D640-AEF7-4A2E6C0B53B2}" srcOrd="0" destOrd="0" presId="urn:microsoft.com/office/officeart/2005/8/layout/chevron2"/>
    <dgm:cxn modelId="{64620B34-AFCA-422D-B705-124AFA566FDD}" srcId="{10C0E92C-FE33-4E50-AA95-EC9F760186A4}" destId="{B2411252-6DD4-45B3-9BEC-D4EE53F514B3}" srcOrd="0" destOrd="0" parTransId="{2A34DB56-072D-4A1B-95B7-2A0B9C8DF258}" sibTransId="{AF7A077D-70B0-4DCA-9846-8FFBF094FCE4}"/>
    <dgm:cxn modelId="{29C68039-F851-4E3B-A4B4-848D1E6A6918}" srcId="{73D8301F-91CD-410D-B0C3-D69CFC196EF5}" destId="{EDC4E4C1-2AF0-4791-9C8A-19A84FE2B514}" srcOrd="2" destOrd="0" parTransId="{ED3D6AC8-8E8D-429B-B66F-6BC8680722CE}" sibTransId="{04F1045F-DD48-46E4-A221-8D878DABD6A6}"/>
    <dgm:cxn modelId="{4F066C4B-15AF-5740-8573-6C70994A2BB7}" type="presOf" srcId="{B2411252-6DD4-45B3-9BEC-D4EE53F514B3}" destId="{39564312-E8EA-004A-8CF6-25ED82B909CB}" srcOrd="0" destOrd="0" presId="urn:microsoft.com/office/officeart/2005/8/layout/chevron2"/>
    <dgm:cxn modelId="{446EEC5F-3A76-294E-AC2F-E728BA5ED0AF}" type="presOf" srcId="{EDC4E4C1-2AF0-4791-9C8A-19A84FE2B514}" destId="{B05EDD81-8752-1F49-B33B-E043B8FC015E}" srcOrd="0" destOrd="0" presId="urn:microsoft.com/office/officeart/2005/8/layout/chevron2"/>
    <dgm:cxn modelId="{BB30857F-6782-4851-90BE-ADA4B0586DB2}" srcId="{73D8301F-91CD-410D-B0C3-D69CFC196EF5}" destId="{4F5E465C-F96C-4B05-AFEA-0693BB458A67}" srcOrd="1" destOrd="0" parTransId="{1A25AC52-527F-4E06-8BB7-9EFABDBB2EC3}" sibTransId="{5664B7E4-888E-4FF8-A35D-04FAEF8DC02B}"/>
    <dgm:cxn modelId="{4AD80496-3316-D64C-9575-571C11CE0590}" type="presOf" srcId="{0007016F-5085-4DA5-9202-77CF63F29E77}" destId="{3C290EA0-D4D4-794F-86F0-C7976CB4FCA3}" srcOrd="0" destOrd="0" presId="urn:microsoft.com/office/officeart/2005/8/layout/chevron2"/>
    <dgm:cxn modelId="{FDF417A8-874D-4B6B-927D-A67EF38568C7}" srcId="{4F5E465C-F96C-4B05-AFEA-0693BB458A67}" destId="{2B116F01-2032-4C6A-8F68-86C40E20191B}" srcOrd="0" destOrd="0" parTransId="{31AF4F0B-61D6-4324-966D-92760F4C51CD}" sibTransId="{502CF42A-2A96-483B-92B4-AEF5FD92F956}"/>
    <dgm:cxn modelId="{5FBD97AC-8DAF-4DB0-8711-5CF097FFE1DF}" srcId="{EDC4E4C1-2AF0-4791-9C8A-19A84FE2B514}" destId="{0007016F-5085-4DA5-9202-77CF63F29E77}" srcOrd="0" destOrd="0" parTransId="{9E4E0D12-F159-4310-9C29-98DB27DCBBD3}" sibTransId="{92E4C051-6E83-4CFD-A8F7-011D5F788502}"/>
    <dgm:cxn modelId="{CC99B1C7-6724-BC4B-BFAF-3767328CD01E}" type="presOf" srcId="{10C0E92C-FE33-4E50-AA95-EC9F760186A4}" destId="{BCAF22B5-C000-F640-B180-84F9947E1CD4}" srcOrd="0" destOrd="0" presId="urn:microsoft.com/office/officeart/2005/8/layout/chevron2"/>
    <dgm:cxn modelId="{4E0166EF-6ADC-0547-A7D3-AFE6DA2C8E9B}" type="presOf" srcId="{2B116F01-2032-4C6A-8F68-86C40E20191B}" destId="{592FF6AD-759E-2B4E-85D6-793BB44C9C2B}" srcOrd="0" destOrd="0" presId="urn:microsoft.com/office/officeart/2005/8/layout/chevron2"/>
    <dgm:cxn modelId="{DC69DDEF-A598-488A-BBC8-67457F06C941}" srcId="{73D8301F-91CD-410D-B0C3-D69CFC196EF5}" destId="{10C0E92C-FE33-4E50-AA95-EC9F760186A4}" srcOrd="0" destOrd="0" parTransId="{84408A30-BF15-4752-AB6C-65832A991E22}" sibTransId="{846D8344-9642-455B-91F2-F1ACDF0D615A}"/>
    <dgm:cxn modelId="{5CE8EC2C-B1BF-9348-B4D6-0FF7FB1AEC26}" type="presParOf" srcId="{61F181FC-7175-D640-AEF7-4A2E6C0B53B2}" destId="{80FADCC3-0BCF-BC4F-B41D-4BEA9B934A1E}" srcOrd="0" destOrd="0" presId="urn:microsoft.com/office/officeart/2005/8/layout/chevron2"/>
    <dgm:cxn modelId="{0685C2B2-3652-5940-821C-EF247E708076}" type="presParOf" srcId="{80FADCC3-0BCF-BC4F-B41D-4BEA9B934A1E}" destId="{BCAF22B5-C000-F640-B180-84F9947E1CD4}" srcOrd="0" destOrd="0" presId="urn:microsoft.com/office/officeart/2005/8/layout/chevron2"/>
    <dgm:cxn modelId="{5B934606-E436-DE4B-A9E5-37B09CBD076A}" type="presParOf" srcId="{80FADCC3-0BCF-BC4F-B41D-4BEA9B934A1E}" destId="{39564312-E8EA-004A-8CF6-25ED82B909CB}" srcOrd="1" destOrd="0" presId="urn:microsoft.com/office/officeart/2005/8/layout/chevron2"/>
    <dgm:cxn modelId="{435E19A2-517F-1F46-BBFE-17F387F03045}" type="presParOf" srcId="{61F181FC-7175-D640-AEF7-4A2E6C0B53B2}" destId="{B9160818-54BF-D243-9292-A369733024FC}" srcOrd="1" destOrd="0" presId="urn:microsoft.com/office/officeart/2005/8/layout/chevron2"/>
    <dgm:cxn modelId="{4E23BAB5-D6C5-4B46-B8D9-5F23BD75A43A}" type="presParOf" srcId="{61F181FC-7175-D640-AEF7-4A2E6C0B53B2}" destId="{A1C27842-30A4-354D-94E3-E618F23364BB}" srcOrd="2" destOrd="0" presId="urn:microsoft.com/office/officeart/2005/8/layout/chevron2"/>
    <dgm:cxn modelId="{21FF9906-15F3-854B-AA98-BA3A06B735CB}" type="presParOf" srcId="{A1C27842-30A4-354D-94E3-E618F23364BB}" destId="{8D546CF1-42A2-DE4E-903C-E9208648E181}" srcOrd="0" destOrd="0" presId="urn:microsoft.com/office/officeart/2005/8/layout/chevron2"/>
    <dgm:cxn modelId="{90448C6C-7317-4C44-A9E2-557163C5F34B}" type="presParOf" srcId="{A1C27842-30A4-354D-94E3-E618F23364BB}" destId="{592FF6AD-759E-2B4E-85D6-793BB44C9C2B}" srcOrd="1" destOrd="0" presId="urn:microsoft.com/office/officeart/2005/8/layout/chevron2"/>
    <dgm:cxn modelId="{C09400A1-C675-CB49-AB58-9C04B2E9E962}" type="presParOf" srcId="{61F181FC-7175-D640-AEF7-4A2E6C0B53B2}" destId="{B323AF7B-04A5-CE46-9634-AC3219E7B6F8}" srcOrd="3" destOrd="0" presId="urn:microsoft.com/office/officeart/2005/8/layout/chevron2"/>
    <dgm:cxn modelId="{1441583B-399D-1F49-AC36-AF2C8BF8EE4F}" type="presParOf" srcId="{61F181FC-7175-D640-AEF7-4A2E6C0B53B2}" destId="{C5D583F2-656B-8C48-9335-81B66EC1C7B2}" srcOrd="4" destOrd="0" presId="urn:microsoft.com/office/officeart/2005/8/layout/chevron2"/>
    <dgm:cxn modelId="{644F449F-A8F1-3D4A-9A8D-071C3D2322B4}" type="presParOf" srcId="{C5D583F2-656B-8C48-9335-81B66EC1C7B2}" destId="{B05EDD81-8752-1F49-B33B-E043B8FC015E}" srcOrd="0" destOrd="0" presId="urn:microsoft.com/office/officeart/2005/8/layout/chevron2"/>
    <dgm:cxn modelId="{53AED072-243C-9B41-A495-0391C96BFAD5}" type="presParOf" srcId="{C5D583F2-656B-8C48-9335-81B66EC1C7B2}" destId="{3C290EA0-D4D4-794F-86F0-C7976CB4FCA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359CD2-EFFA-6C4B-BEAC-37A983DBB960}">
      <dsp:nvSpPr>
        <dsp:cNvPr id="0" name=""/>
        <dsp:cNvSpPr/>
      </dsp:nvSpPr>
      <dsp:spPr>
        <a:xfrm>
          <a:off x="0" y="0"/>
          <a:ext cx="9304319" cy="84321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Wat is het DOT-framework</a:t>
          </a:r>
          <a:endParaRPr lang="en-US" sz="3600" kern="1200"/>
        </a:p>
      </dsp:txBody>
      <dsp:txXfrm>
        <a:off x="24697" y="24697"/>
        <a:ext cx="8323177" cy="793816"/>
      </dsp:txXfrm>
    </dsp:sp>
    <dsp:sp modelId="{5F6DE118-D220-9544-BA76-9AC8A1FD9B3F}">
      <dsp:nvSpPr>
        <dsp:cNvPr id="0" name=""/>
        <dsp:cNvSpPr/>
      </dsp:nvSpPr>
      <dsp:spPr>
        <a:xfrm>
          <a:off x="779236" y="996521"/>
          <a:ext cx="9304319" cy="84321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Fasen van het DOT-framework </a:t>
          </a:r>
          <a:endParaRPr lang="en-US" sz="3600" kern="1200"/>
        </a:p>
      </dsp:txBody>
      <dsp:txXfrm>
        <a:off x="803933" y="1021218"/>
        <a:ext cx="7927601" cy="793816"/>
      </dsp:txXfrm>
    </dsp:sp>
    <dsp:sp modelId="{E77B7EA5-000F-2B46-96ED-EE9ECE8662E4}">
      <dsp:nvSpPr>
        <dsp:cNvPr id="0" name=""/>
        <dsp:cNvSpPr/>
      </dsp:nvSpPr>
      <dsp:spPr>
        <a:xfrm>
          <a:off x="1546843" y="1993043"/>
          <a:ext cx="9304319" cy="84321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Onderzoeksmethoden </a:t>
          </a:r>
          <a:endParaRPr lang="en-US" sz="3600" kern="1200"/>
        </a:p>
      </dsp:txBody>
      <dsp:txXfrm>
        <a:off x="1571540" y="2017740"/>
        <a:ext cx="7939231" cy="793816"/>
      </dsp:txXfrm>
    </dsp:sp>
    <dsp:sp modelId="{0C42E46C-3F65-D442-9D8D-0DC2C2006D06}">
      <dsp:nvSpPr>
        <dsp:cNvPr id="0" name=""/>
        <dsp:cNvSpPr/>
      </dsp:nvSpPr>
      <dsp:spPr>
        <a:xfrm>
          <a:off x="2326079" y="2989565"/>
          <a:ext cx="9304319" cy="84321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/>
            <a:t>Research patterns </a:t>
          </a:r>
          <a:endParaRPr lang="en-US" sz="3600" kern="1200"/>
        </a:p>
      </dsp:txBody>
      <dsp:txXfrm>
        <a:off x="2350776" y="3014262"/>
        <a:ext cx="7927601" cy="793816"/>
      </dsp:txXfrm>
    </dsp:sp>
    <dsp:sp modelId="{E4D75FCB-88BE-C948-A8E9-79CC426D2F92}">
      <dsp:nvSpPr>
        <dsp:cNvPr id="0" name=""/>
        <dsp:cNvSpPr/>
      </dsp:nvSpPr>
      <dsp:spPr>
        <a:xfrm>
          <a:off x="8756232" y="645822"/>
          <a:ext cx="548086" cy="54808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8879551" y="645822"/>
        <a:ext cx="301448" cy="412435"/>
      </dsp:txXfrm>
    </dsp:sp>
    <dsp:sp modelId="{E1163D02-5E61-A545-A366-7A40D988967E}">
      <dsp:nvSpPr>
        <dsp:cNvPr id="0" name=""/>
        <dsp:cNvSpPr/>
      </dsp:nvSpPr>
      <dsp:spPr>
        <a:xfrm>
          <a:off x="9535468" y="1642344"/>
          <a:ext cx="548086" cy="54808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9658787" y="1642344"/>
        <a:ext cx="301448" cy="412435"/>
      </dsp:txXfrm>
    </dsp:sp>
    <dsp:sp modelId="{920F9BE3-24B2-4949-B0B9-C3B7B360848E}">
      <dsp:nvSpPr>
        <dsp:cNvPr id="0" name=""/>
        <dsp:cNvSpPr/>
      </dsp:nvSpPr>
      <dsp:spPr>
        <a:xfrm>
          <a:off x="10303075" y="2638866"/>
          <a:ext cx="548086" cy="548086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750" tIns="31750" rIns="31750" bIns="317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500" kern="1200"/>
        </a:p>
      </dsp:txBody>
      <dsp:txXfrm>
        <a:off x="10426394" y="2638866"/>
        <a:ext cx="301448" cy="4124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CAF22B5-C000-F640-B180-84F9947E1CD4}">
      <dsp:nvSpPr>
        <dsp:cNvPr id="0" name=""/>
        <dsp:cNvSpPr/>
      </dsp:nvSpPr>
      <dsp:spPr>
        <a:xfrm rot="5400000">
          <a:off x="-211102" y="213163"/>
          <a:ext cx="1407347" cy="985143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1" kern="1200"/>
            <a:t>Wat</a:t>
          </a:r>
          <a:r>
            <a:rPr lang="en-GB" sz="1900" kern="1200"/>
            <a:t>: </a:t>
          </a:r>
          <a:endParaRPr lang="en-US" sz="1900" kern="1200"/>
        </a:p>
      </dsp:txBody>
      <dsp:txXfrm rot="-5400000">
        <a:off x="1" y="494633"/>
        <a:ext cx="985143" cy="422204"/>
      </dsp:txXfrm>
    </dsp:sp>
    <dsp:sp modelId="{39564312-E8EA-004A-8CF6-25ED82B909CB}">
      <dsp:nvSpPr>
        <dsp:cNvPr id="0" name=""/>
        <dsp:cNvSpPr/>
      </dsp:nvSpPr>
      <dsp:spPr>
        <a:xfrm rot="5400000">
          <a:off x="5850383" y="-4863178"/>
          <a:ext cx="914775" cy="106452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NL" sz="3400" kern="1200" dirty="0"/>
            <a:t>Wat ga je onderzoeken?</a:t>
          </a:r>
          <a:endParaRPr lang="en-US" sz="3400" kern="1200" dirty="0"/>
        </a:p>
      </dsp:txBody>
      <dsp:txXfrm rot="-5400000">
        <a:off x="985143" y="46718"/>
        <a:ext cx="10600599" cy="825463"/>
      </dsp:txXfrm>
    </dsp:sp>
    <dsp:sp modelId="{8D546CF1-42A2-DE4E-903C-E9208648E181}">
      <dsp:nvSpPr>
        <dsp:cNvPr id="0" name=""/>
        <dsp:cNvSpPr/>
      </dsp:nvSpPr>
      <dsp:spPr>
        <a:xfrm rot="5400000">
          <a:off x="-211102" y="1423816"/>
          <a:ext cx="1407347" cy="985143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L" sz="1900" b="1" kern="1200"/>
            <a:t>Waarom:</a:t>
          </a:r>
          <a:endParaRPr lang="en-US" sz="1900" kern="1200"/>
        </a:p>
      </dsp:txBody>
      <dsp:txXfrm rot="-5400000">
        <a:off x="1" y="1705286"/>
        <a:ext cx="985143" cy="422204"/>
      </dsp:txXfrm>
    </dsp:sp>
    <dsp:sp modelId="{592FF6AD-759E-2B4E-85D6-793BB44C9C2B}">
      <dsp:nvSpPr>
        <dsp:cNvPr id="0" name=""/>
        <dsp:cNvSpPr/>
      </dsp:nvSpPr>
      <dsp:spPr>
        <a:xfrm rot="5400000">
          <a:off x="5850383" y="-3652525"/>
          <a:ext cx="914775" cy="106452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NL" sz="3400" kern="1200"/>
            <a:t>Waarom is dit relevant?</a:t>
          </a:r>
          <a:endParaRPr lang="en-US" sz="3400" kern="1200"/>
        </a:p>
      </dsp:txBody>
      <dsp:txXfrm rot="-5400000">
        <a:off x="985143" y="1257371"/>
        <a:ext cx="10600599" cy="825463"/>
      </dsp:txXfrm>
    </dsp:sp>
    <dsp:sp modelId="{B05EDD81-8752-1F49-B33B-E043B8FC015E}">
      <dsp:nvSpPr>
        <dsp:cNvPr id="0" name=""/>
        <dsp:cNvSpPr/>
      </dsp:nvSpPr>
      <dsp:spPr>
        <a:xfrm rot="5400000">
          <a:off x="-211102" y="2634468"/>
          <a:ext cx="1407347" cy="985143"/>
        </a:xfrm>
        <a:prstGeom prst="chevron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NL" sz="1900" b="1" kern="1200"/>
            <a:t>Hoe:</a:t>
          </a:r>
          <a:endParaRPr lang="en-US" sz="1900" kern="1200"/>
        </a:p>
      </dsp:txBody>
      <dsp:txXfrm rot="-5400000">
        <a:off x="1" y="2915938"/>
        <a:ext cx="985143" cy="422204"/>
      </dsp:txXfrm>
    </dsp:sp>
    <dsp:sp modelId="{3C290EA0-D4D4-794F-86F0-C7976CB4FCA3}">
      <dsp:nvSpPr>
        <dsp:cNvPr id="0" name=""/>
        <dsp:cNvSpPr/>
      </dsp:nvSpPr>
      <dsp:spPr>
        <a:xfrm rot="5400000">
          <a:off x="5850383" y="-2441873"/>
          <a:ext cx="914775" cy="1064525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NL" sz="3400" kern="1200"/>
            <a:t>Welke methodes, patterns of strategien ga je gebruiken?</a:t>
          </a:r>
          <a:endParaRPr lang="en-US" sz="3400" kern="1200"/>
        </a:p>
      </dsp:txBody>
      <dsp:txXfrm rot="-5400000">
        <a:off x="985143" y="2468023"/>
        <a:ext cx="10600599" cy="8254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jpg>
</file>

<file path=ppt/media/image20.jpg>
</file>

<file path=ppt/media/image21.jpg>
</file>

<file path=ppt/media/image23.jp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0.jpeg>
</file>

<file path=ppt/media/image5.jpg>
</file>

<file path=ppt/media/image6.jpg>
</file>

<file path=ppt/media/image7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C7540A-2DC7-3C41-92E9-3B65AD5370B2}" type="datetimeFigureOut">
              <a:rPr lang="en-NL" smtClean="0"/>
              <a:t>20/12/2024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68E8F0-DF81-7B49-AABF-93E6A2D44A5A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350260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https://</a:t>
            </a:r>
            <a:r>
              <a:rPr lang="en-GB" dirty="0" err="1"/>
              <a:t>ictresearchmethods.nl</a:t>
            </a:r>
            <a:r>
              <a:rPr lang="en-GB" dirty="0"/>
              <a:t>/</a:t>
            </a:r>
          </a:p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8E8F0-DF81-7B49-AABF-93E6A2D44A5A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01598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NL" dirty="0"/>
              <a:t>Door deze vragen voor je onderzoek start (deels) te beantwoorden kun je structuur en onderbouwing aanbrengen aan je (toegepaste) onderzoek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8E8F0-DF81-7B49-AABF-93E6A2D44A5A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8468513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8E8F0-DF81-7B49-AABF-93E6A2D44A5A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31635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8E8F0-DF81-7B49-AABF-93E6A2D44A5A}" type="slidenum">
              <a:rPr lang="en-NL" smtClean="0"/>
              <a:t>9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864425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68E8F0-DF81-7B49-AABF-93E6A2D44A5A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33403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1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1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20.jp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emf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4.emf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5.xml"/><Relationship Id="rId4" Type="http://schemas.openxmlformats.org/officeDocument/2006/relationships/image" Target="../media/image8.emf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emf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4.emf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Relationship Id="rId4" Type="http://schemas.openxmlformats.org/officeDocument/2006/relationships/image" Target="../media/image8.emf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blad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60F246EA-2CA6-A949-8C74-EFA4609F56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84548843-C499-E245-95D4-C33008F1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1867200"/>
            <a:ext cx="11630400" cy="1142400"/>
          </a:xfrm>
          <a:prstGeom prst="rect">
            <a:avLst/>
          </a:prstGeom>
        </p:spPr>
        <p:txBody>
          <a:bodyPr/>
          <a:lstStyle>
            <a:lvl1pPr>
              <a:defRPr cap="all" baseline="0">
                <a:solidFill>
                  <a:schemeClr val="bg1">
                    <a:alpha val="94000"/>
                  </a:schemeClr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10" name="Tijdelijke aanduiding voor inhoud 1">
            <a:extLst>
              <a:ext uri="{FF2B5EF4-FFF2-40B4-BE49-F238E27FC236}">
                <a16:creationId xmlns:a16="http://schemas.microsoft.com/office/drawing/2014/main" id="{C3A00F72-3AB5-E14B-B4B6-C3FE088A9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200" y="3108960"/>
            <a:ext cx="11630399" cy="2324017"/>
          </a:xfrm>
        </p:spPr>
        <p:txBody>
          <a:bodyPr/>
          <a:lstStyle>
            <a:lvl1pPr>
              <a:buFontTx/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F10A5C45-3525-4B49-ADF7-2EF353ADB3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4400" y="254400"/>
            <a:ext cx="897467" cy="897467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72AD303-BDFF-934F-9145-CB4C92C73C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2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ot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8A9C812-2E58-0645-A293-BECF92250576}"/>
              </a:ext>
            </a:extLst>
          </p:cNvPr>
          <p:cNvSpPr/>
          <p:nvPr/>
        </p:nvSpPr>
        <p:spPr>
          <a:xfrm>
            <a:off x="0" y="0"/>
            <a:ext cx="12192000" cy="5452800"/>
          </a:xfrm>
          <a:prstGeom prst="rect">
            <a:avLst/>
          </a:prstGeom>
          <a:solidFill>
            <a:srgbClr val="6633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9" name="Tijdelijke aanduiding voor inhoud 1">
            <a:extLst>
              <a:ext uri="{FF2B5EF4-FFF2-40B4-BE49-F238E27FC236}">
                <a16:creationId xmlns:a16="http://schemas.microsoft.com/office/drawing/2014/main" id="{E6F7F96C-6BFF-6F43-9987-44ED1DB5F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200" y="1600201"/>
            <a:ext cx="11630399" cy="3832776"/>
          </a:xfrm>
        </p:spPr>
        <p:txBody>
          <a:bodyPr/>
          <a:lstStyle>
            <a:lvl1pPr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ijdelijke aanduiding voor inhoud 2">
            <a:extLst>
              <a:ext uri="{FF2B5EF4-FFF2-40B4-BE49-F238E27FC236}">
                <a16:creationId xmlns:a16="http://schemas.microsoft.com/office/drawing/2014/main" id="{FC0CC26D-4375-804A-A98F-81E6E01505AC}"/>
              </a:ext>
            </a:extLst>
          </p:cNvPr>
          <p:cNvSpPr txBox="1">
            <a:spLocks/>
          </p:cNvSpPr>
          <p:nvPr/>
        </p:nvSpPr>
        <p:spPr>
          <a:xfrm>
            <a:off x="3692810" y="5648042"/>
            <a:ext cx="8245173" cy="99489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600" dirty="0"/>
          </a:p>
        </p:txBody>
      </p:sp>
      <p:sp>
        <p:nvSpPr>
          <p:cNvPr id="10" name="Tijdelijke aanduiding voor inhoud 3">
            <a:extLst>
              <a:ext uri="{FF2B5EF4-FFF2-40B4-BE49-F238E27FC236}">
                <a16:creationId xmlns:a16="http://schemas.microsoft.com/office/drawing/2014/main" id="{CFDF3A75-0FAB-4F4F-9617-610FEDF2CE7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591455" y="5696755"/>
            <a:ext cx="7346528" cy="897467"/>
          </a:xfrm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marL="609585" indent="0">
              <a:buFontTx/>
              <a:buNone/>
              <a:defRPr sz="1600">
                <a:latin typeface="Arial"/>
                <a:cs typeface="Arial"/>
              </a:defRPr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Gegevens afzender (denk aan: naam, contactgegevens, opleiding, enz.)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F667120-90A3-E741-801D-CCE9CA950A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52001" y="5692522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0813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398B4-5C5C-33C9-62DF-35B16530D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132463-4EA8-947D-58AC-7368A1D604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E7972-3F42-4E04-E0A8-CA1194721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2F96C-F51D-D341-BC88-C135DB74D50B}" type="datetimeFigureOut">
              <a:rPr lang="en-NL" smtClean="0"/>
              <a:t>20/12/2024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F753D-43BC-5B66-1022-54DE0533F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34C47-C538-2C49-F271-9F01B30C9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687829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47948-21AB-40F7-C767-DC5A6C269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592762-B7F7-3AB7-3984-6B60749A9B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A1589B-A36F-6F4C-AD2C-CBB338441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2F96C-F51D-D341-BC88-C135DB74D50B}" type="datetimeFigureOut">
              <a:rPr lang="en-NL" smtClean="0"/>
              <a:t>20/12/2024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B69B5-7CFB-88AA-58F6-E4F49F9A2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178BB6-F66A-A428-FCFA-A777B583C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431590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60F246EA-2CA6-A949-8C74-EFA4609F56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026"/>
          <a:stretch/>
        </p:blipFill>
        <p:spPr>
          <a:xfrm>
            <a:off x="0" y="1579155"/>
            <a:ext cx="12192000" cy="5278845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84548843-C499-E245-95D4-C33008F1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1867200"/>
            <a:ext cx="11630400" cy="1142400"/>
          </a:xfrm>
          <a:prstGeom prst="rect">
            <a:avLst/>
          </a:prstGeom>
        </p:spPr>
        <p:txBody>
          <a:bodyPr/>
          <a:lstStyle>
            <a:lvl1pPr>
              <a:defRPr b="0" i="0" cap="all" baseline="0">
                <a:solidFill>
                  <a:schemeClr val="bg1">
                    <a:alpha val="94000"/>
                  </a:schemeClr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10" name="Tijdelijke aanduiding voor inhoud 1">
            <a:extLst>
              <a:ext uri="{FF2B5EF4-FFF2-40B4-BE49-F238E27FC236}">
                <a16:creationId xmlns:a16="http://schemas.microsoft.com/office/drawing/2014/main" id="{C3A00F72-3AB5-E14B-B4B6-C3FE088A9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200" y="3108960"/>
            <a:ext cx="11630399" cy="2324017"/>
          </a:xfrm>
        </p:spPr>
        <p:txBody>
          <a:bodyPr/>
          <a:lstStyle>
            <a:lvl1pPr>
              <a:buFontTx/>
              <a:buNone/>
              <a:defRPr sz="2400" b="0" i="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94C60384-411D-52BA-F8D8-D5297C5CEE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7682" t="46722" r="23892" b="46937"/>
          <a:stretch/>
        </p:blipFill>
        <p:spPr>
          <a:xfrm>
            <a:off x="7234813" y="1579155"/>
            <a:ext cx="4957187" cy="5278845"/>
          </a:xfrm>
          <a:prstGeom prst="rect">
            <a:avLst/>
          </a:prstGeom>
        </p:spPr>
      </p:pic>
      <p:pic>
        <p:nvPicPr>
          <p:cNvPr id="13" name="Afbeelding 12">
            <a:extLst>
              <a:ext uri="{FF2B5EF4-FFF2-40B4-BE49-F238E27FC236}">
                <a16:creationId xmlns:a16="http://schemas.microsoft.com/office/drawing/2014/main" id="{3C5F3BFD-1A0A-6B43-B8AC-EEC8AFF62E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118" y="266588"/>
            <a:ext cx="2180329" cy="92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625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persoon, poseren, staand, mensen&#10;&#10;Automatisch gegenereerde beschrijving">
            <a:extLst>
              <a:ext uri="{FF2B5EF4-FFF2-40B4-BE49-F238E27FC236}">
                <a16:creationId xmlns:a16="http://schemas.microsoft.com/office/drawing/2014/main" id="{FEA2093E-DAB8-C547-A880-20BBDFDB4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Afbeelding 17">
            <a:extLst>
              <a:ext uri="{FF2B5EF4-FFF2-40B4-BE49-F238E27FC236}">
                <a16:creationId xmlns:a16="http://schemas.microsoft.com/office/drawing/2014/main" id="{483F7A29-5FB3-744B-BB79-718AD9369F02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8633880" y="1578602"/>
            <a:ext cx="3558120" cy="5279399"/>
          </a:xfrm>
          <a:prstGeom prst="rect">
            <a:avLst/>
          </a:prstGeom>
        </p:spPr>
      </p:pic>
      <p:sp>
        <p:nvSpPr>
          <p:cNvPr id="20" name="Tijdelijke aanduiding voor tekst 7">
            <a:extLst>
              <a:ext uri="{FF2B5EF4-FFF2-40B4-BE49-F238E27FC236}">
                <a16:creationId xmlns:a16="http://schemas.microsoft.com/office/drawing/2014/main" id="{EC9DB589-8E52-6940-9426-081B5EAFE95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05393" y="729416"/>
            <a:ext cx="6220180" cy="171449"/>
          </a:xfrm>
          <a:prstGeom prst="rect">
            <a:avLst/>
          </a:prstGeom>
        </p:spPr>
        <p:txBody>
          <a:bodyPr tIns="36000" rIns="36000" bIns="36000">
            <a:noAutofit/>
          </a:bodyPr>
          <a:lstStyle>
            <a:lvl1pPr marL="120648" indent="-120648" algn="r">
              <a:lnSpc>
                <a:spcPts val="800"/>
              </a:lnSpc>
              <a:buSzPct val="150000"/>
              <a:buFontTx/>
              <a:buBlip>
                <a:blip r:embed="rId4"/>
              </a:buBlip>
              <a:defRPr lang="nl-NL" sz="1200" b="0" i="0" smtClean="0">
                <a:solidFill>
                  <a:srgbClr val="05599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1867"/>
              </a:lnSpc>
              <a:defRPr sz="1867" cap="all" baseline="0">
                <a:solidFill>
                  <a:schemeClr val="bg1"/>
                </a:solidFill>
                <a:latin typeface="Frutiger LT Pro 55 Roman" pitchFamily="34" charset="0"/>
              </a:defRPr>
            </a:lvl2pPr>
            <a:lvl3pPr>
              <a:lnSpc>
                <a:spcPts val="1867"/>
              </a:lnSpc>
              <a:defRPr sz="1867" cap="all" baseline="0">
                <a:solidFill>
                  <a:schemeClr val="bg1"/>
                </a:solidFill>
                <a:latin typeface="Frutiger LT Pro 55 Roman" pitchFamily="34" charset="0"/>
              </a:defRPr>
            </a:lvl3pPr>
            <a:lvl4pPr>
              <a:lnSpc>
                <a:spcPts val="1867"/>
              </a:lnSpc>
              <a:defRPr sz="1867" cap="all" baseline="0">
                <a:solidFill>
                  <a:schemeClr val="bg1"/>
                </a:solidFill>
                <a:latin typeface="Frutiger LT Pro 55 Roman" pitchFamily="34" charset="0"/>
              </a:defRPr>
            </a:lvl4pPr>
            <a:lvl5pPr>
              <a:lnSpc>
                <a:spcPts val="1867"/>
              </a:lnSpc>
              <a:defRPr sz="1867" cap="all" baseline="0">
                <a:solidFill>
                  <a:schemeClr val="bg1"/>
                </a:solidFill>
                <a:latin typeface="Frutiger LT Pro 55 Roman" pitchFamily="34" charset="0"/>
              </a:defRPr>
            </a:lvl5pPr>
          </a:lstStyle>
          <a:p>
            <a:r>
              <a:rPr lang="nl-NL" dirty="0">
                <a:solidFill>
                  <a:srgbClr val="0464A8"/>
                </a:solidFill>
                <a:effectLst/>
                <a:latin typeface="Roboto" panose="02000000000000000000" pitchFamily="2" charset="0"/>
              </a:rPr>
              <a:t>(sub)titel</a:t>
            </a:r>
          </a:p>
        </p:txBody>
      </p:sp>
      <p:pic>
        <p:nvPicPr>
          <p:cNvPr id="21" name="Afbeelding 20">
            <a:extLst>
              <a:ext uri="{FF2B5EF4-FFF2-40B4-BE49-F238E27FC236}">
                <a16:creationId xmlns:a16="http://schemas.microsoft.com/office/drawing/2014/main" id="{BC20175A-7C1A-C849-8D72-869A00347B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6736" t="15525" r="55088" b="76493"/>
          <a:stretch/>
        </p:blipFill>
        <p:spPr>
          <a:xfrm>
            <a:off x="10931873" y="4568206"/>
            <a:ext cx="1078523" cy="293076"/>
          </a:xfrm>
          <a:prstGeom prst="rect">
            <a:avLst/>
          </a:prstGeo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D59652E5-E496-2548-8F85-56D65DFFBF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6118" y="266588"/>
            <a:ext cx="2180329" cy="92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80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Voorbla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Afbeelding met persoon, staand, poseren&#10;&#10;Automatisch gegenereerde beschrijving">
            <a:extLst>
              <a:ext uri="{FF2B5EF4-FFF2-40B4-BE49-F238E27FC236}">
                <a16:creationId xmlns:a16="http://schemas.microsoft.com/office/drawing/2014/main" id="{EFEBAAB5-853A-1244-9C54-528465D679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2" name="Afbeelding 21">
            <a:extLst>
              <a:ext uri="{FF2B5EF4-FFF2-40B4-BE49-F238E27FC236}">
                <a16:creationId xmlns:a16="http://schemas.microsoft.com/office/drawing/2014/main" id="{7DEDCBFE-DCC7-CE46-8FAC-0A310131E8A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90000"/>
          </a:blip>
          <a:stretch>
            <a:fillRect/>
          </a:stretch>
        </p:blipFill>
        <p:spPr>
          <a:xfrm>
            <a:off x="8633880" y="1578602"/>
            <a:ext cx="3558120" cy="5279399"/>
          </a:xfrm>
          <a:prstGeom prst="rect">
            <a:avLst/>
          </a:prstGeom>
        </p:spPr>
      </p:pic>
      <p:pic>
        <p:nvPicPr>
          <p:cNvPr id="19" name="Afbeelding 18">
            <a:extLst>
              <a:ext uri="{FF2B5EF4-FFF2-40B4-BE49-F238E27FC236}">
                <a16:creationId xmlns:a16="http://schemas.microsoft.com/office/drawing/2014/main" id="{C1AD2911-9D27-3241-BF69-2FDA3EF33B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118" y="266588"/>
            <a:ext cx="2180329" cy="925653"/>
          </a:xfrm>
          <a:prstGeom prst="rect">
            <a:avLst/>
          </a:prstGeom>
        </p:spPr>
      </p:pic>
      <p:sp>
        <p:nvSpPr>
          <p:cNvPr id="20" name="Tijdelijke aanduiding voor tekst 7">
            <a:extLst>
              <a:ext uri="{FF2B5EF4-FFF2-40B4-BE49-F238E27FC236}">
                <a16:creationId xmlns:a16="http://schemas.microsoft.com/office/drawing/2014/main" id="{FAF01E6A-5069-834C-9FCA-B910C1089C63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705393" y="729416"/>
            <a:ext cx="6220180" cy="171449"/>
          </a:xfrm>
          <a:prstGeom prst="rect">
            <a:avLst/>
          </a:prstGeom>
        </p:spPr>
        <p:txBody>
          <a:bodyPr tIns="36000" rIns="36000" bIns="36000">
            <a:noAutofit/>
          </a:bodyPr>
          <a:lstStyle>
            <a:lvl1pPr marL="120648" indent="-120648" algn="r">
              <a:lnSpc>
                <a:spcPts val="800"/>
              </a:lnSpc>
              <a:buSzPct val="150000"/>
              <a:buFontTx/>
              <a:buBlip>
                <a:blip r:embed="rId5"/>
              </a:buBlip>
              <a:defRPr lang="nl-NL" sz="1200" b="0" i="0" smtClean="0">
                <a:solidFill>
                  <a:srgbClr val="015997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lnSpc>
                <a:spcPts val="1867"/>
              </a:lnSpc>
              <a:defRPr sz="1867" cap="all" baseline="0">
                <a:solidFill>
                  <a:schemeClr val="bg1"/>
                </a:solidFill>
                <a:latin typeface="Frutiger LT Pro 55 Roman" pitchFamily="34" charset="0"/>
              </a:defRPr>
            </a:lvl2pPr>
            <a:lvl3pPr>
              <a:lnSpc>
                <a:spcPts val="1867"/>
              </a:lnSpc>
              <a:defRPr sz="1867" cap="all" baseline="0">
                <a:solidFill>
                  <a:schemeClr val="bg1"/>
                </a:solidFill>
                <a:latin typeface="Frutiger LT Pro 55 Roman" pitchFamily="34" charset="0"/>
              </a:defRPr>
            </a:lvl3pPr>
            <a:lvl4pPr>
              <a:lnSpc>
                <a:spcPts val="1867"/>
              </a:lnSpc>
              <a:defRPr sz="1867" cap="all" baseline="0">
                <a:solidFill>
                  <a:schemeClr val="bg1"/>
                </a:solidFill>
                <a:latin typeface="Frutiger LT Pro 55 Roman" pitchFamily="34" charset="0"/>
              </a:defRPr>
            </a:lvl4pPr>
            <a:lvl5pPr>
              <a:lnSpc>
                <a:spcPts val="1867"/>
              </a:lnSpc>
              <a:defRPr sz="1867" cap="all" baseline="0">
                <a:solidFill>
                  <a:schemeClr val="bg1"/>
                </a:solidFill>
                <a:latin typeface="Frutiger LT Pro 55 Roman" pitchFamily="34" charset="0"/>
              </a:defRPr>
            </a:lvl5pPr>
          </a:lstStyle>
          <a:p>
            <a:r>
              <a:rPr lang="nl-NL" dirty="0">
                <a:solidFill>
                  <a:srgbClr val="0464A8"/>
                </a:solidFill>
                <a:effectLst/>
                <a:latin typeface="Roboto" panose="02000000000000000000" pitchFamily="2" charset="0"/>
              </a:rPr>
              <a:t>(sub)titel</a:t>
            </a:r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BFF491CC-6CBE-B045-89F7-65D8B7EC7E7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736" t="15525" r="55088" b="76493"/>
          <a:stretch/>
        </p:blipFill>
        <p:spPr>
          <a:xfrm>
            <a:off x="10931873" y="4568206"/>
            <a:ext cx="1078523" cy="293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1339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vervolg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/>
          <a:lstStyle>
            <a:lvl1pPr>
              <a:defRPr sz="3733" b="0" i="0">
                <a:solidFill>
                  <a:srgbClr val="015997"/>
                </a:solidFill>
              </a:defRPr>
            </a:lvl1pPr>
          </a:lstStyle>
          <a:p>
            <a:r>
              <a:rPr lang="nl-NL" dirty="0"/>
              <a:t>Titel volgblad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83200" y="1600201"/>
            <a:ext cx="11630400" cy="3832776"/>
          </a:xfrm>
          <a:prstGeom prst="rect">
            <a:avLst/>
          </a:prstGeom>
        </p:spPr>
        <p:txBody>
          <a:bodyPr/>
          <a:lstStyle>
            <a:lvl1pPr marL="457189" indent="-457189">
              <a:buFontTx/>
              <a:buBlip>
                <a:blip r:embed="rId2"/>
              </a:buBlip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 b="0" i="0">
                <a:solidFill>
                  <a:srgbClr val="595A59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6" name="Tijdelijke aanduiding voor voettekst 4">
            <a:extLst>
              <a:ext uri="{FF2B5EF4-FFF2-40B4-BE49-F238E27FC236}">
                <a16:creationId xmlns:a16="http://schemas.microsoft.com/office/drawing/2014/main" id="{1009C97A-0677-DD42-A489-F1039FAB59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33108" y="6173788"/>
            <a:ext cx="64940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67" b="0" i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endParaRPr lang="en-NL"/>
          </a:p>
        </p:txBody>
      </p:sp>
      <p:sp>
        <p:nvSpPr>
          <p:cNvPr id="9" name="Tijdelijke aanduiding voor dianummer 5">
            <a:extLst>
              <a:ext uri="{FF2B5EF4-FFF2-40B4-BE49-F238E27FC236}">
                <a16:creationId xmlns:a16="http://schemas.microsoft.com/office/drawing/2014/main" id="{0BEBA378-1FC0-1E48-932B-BEB54863FB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081" y="6172800"/>
            <a:ext cx="1106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0" i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B64E8C05-E278-0042-ABA4-DC2DC3E17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3657" y="6172801"/>
            <a:ext cx="2844800" cy="366183"/>
          </a:xfrm>
          <a:prstGeom prst="rect">
            <a:avLst/>
          </a:prstGeom>
        </p:spPr>
        <p:txBody>
          <a:bodyPr/>
          <a:lstStyle>
            <a:lvl1pPr>
              <a:defRPr sz="1467" b="0" i="0" baseline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4ED2B493-C1EE-714C-B8A9-F38F4D8CE6E7}" type="datetimeFigureOut">
              <a:rPr lang="nl-NL" smtClean="0"/>
              <a:pPr/>
              <a:t>20-12-2024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81564993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vervolg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733" b="0" i="0">
                <a:solidFill>
                  <a:srgbClr val="015997"/>
                </a:solidFill>
              </a:defRPr>
            </a:lvl1pPr>
          </a:lstStyle>
          <a:p>
            <a:r>
              <a:rPr lang="nl-NL" dirty="0"/>
              <a:t>Titel volgblad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283200" y="1598400"/>
            <a:ext cx="5711200" cy="3859939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457189">
              <a:buFontTx/>
              <a:buBlip>
                <a:blip r:embed="rId2"/>
              </a:buBlip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marL="990575" indent="-380990">
              <a:buFontTx/>
              <a:buBlip>
                <a:blip r:embed="rId2"/>
              </a:buBlip>
              <a:defRPr sz="2400" b="0" i="0">
                <a:solidFill>
                  <a:srgbClr val="595A59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97599" y="1600201"/>
            <a:ext cx="5713876" cy="3859940"/>
          </a:xfrm>
          <a:prstGeom prst="rect">
            <a:avLst/>
          </a:prstGeom>
        </p:spPr>
        <p:txBody>
          <a:bodyPr>
            <a:normAutofit/>
          </a:bodyPr>
          <a:lstStyle>
            <a:lvl1pPr marL="457189" indent="-457189">
              <a:buFontTx/>
              <a:buBlip>
                <a:blip r:embed="rId2"/>
              </a:buBlip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marL="990575" indent="-380990" algn="l">
              <a:buFontTx/>
              <a:buBlip>
                <a:blip r:embed="rId2"/>
              </a:buBlip>
              <a:defRPr sz="2400" b="0" i="0">
                <a:solidFill>
                  <a:srgbClr val="595A59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Tekststijl van het model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7" name="Tijdelijke aanduiding voor voettekst 4">
            <a:extLst>
              <a:ext uri="{FF2B5EF4-FFF2-40B4-BE49-F238E27FC236}">
                <a16:creationId xmlns:a16="http://schemas.microsoft.com/office/drawing/2014/main" id="{69C277A8-ADA1-E44D-A02F-2FC0CF6BE2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933108" y="6173788"/>
            <a:ext cx="64940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67" b="0" i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5">
            <a:extLst>
              <a:ext uri="{FF2B5EF4-FFF2-40B4-BE49-F238E27FC236}">
                <a16:creationId xmlns:a16="http://schemas.microsoft.com/office/drawing/2014/main" id="{B717C99D-6188-0D4C-B810-61576C150E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5081" y="6172800"/>
            <a:ext cx="1106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0" i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8" name="Tijdelijke aanduiding voor datum 6">
            <a:extLst>
              <a:ext uri="{FF2B5EF4-FFF2-40B4-BE49-F238E27FC236}">
                <a16:creationId xmlns:a16="http://schemas.microsoft.com/office/drawing/2014/main" id="{F545DDDF-BC04-C24C-8D8C-86F24B98A2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83657" y="6172801"/>
            <a:ext cx="2844800" cy="366183"/>
          </a:xfrm>
          <a:prstGeom prst="rect">
            <a:avLst/>
          </a:prstGeom>
        </p:spPr>
        <p:txBody>
          <a:bodyPr/>
          <a:lstStyle>
            <a:lvl1pPr>
              <a:defRPr sz="1467" b="0" i="0" baseline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4ED2B493-C1EE-714C-B8A9-F38F4D8CE6E7}" type="datetimeFigureOut">
              <a:rPr lang="nl-NL" smtClean="0"/>
              <a:pPr/>
              <a:t>20-12-2024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38659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rporate-Afbeelding-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5F311D-10D4-6041-93C5-6CEDE63D6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726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400" b="0" i="0">
                <a:solidFill>
                  <a:srgbClr val="05599F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D785F248-B007-0D44-802E-2202D59A8B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>
            <a:normAutofit/>
          </a:bodyPr>
          <a:lstStyle>
            <a:lvl1pPr marL="0" indent="0">
              <a:buNone/>
              <a:defRPr sz="3733" b="0" i="0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nl-NL" dirty="0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98CDA164-7D24-894C-BC0B-FAEDB93564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 b="0" i="0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3066569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otpagin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hoek 7">
            <a:extLst>
              <a:ext uri="{FF2B5EF4-FFF2-40B4-BE49-F238E27FC236}">
                <a16:creationId xmlns:a16="http://schemas.microsoft.com/office/drawing/2014/main" id="{6F7DCA26-1E3E-9B46-B079-ABB50214B5C5}"/>
              </a:ext>
            </a:extLst>
          </p:cNvPr>
          <p:cNvSpPr/>
          <p:nvPr/>
        </p:nvSpPr>
        <p:spPr>
          <a:xfrm>
            <a:off x="0" y="0"/>
            <a:ext cx="12192000" cy="54688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/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10A31709-346C-6C48-A1F1-7F2837F1C9A9}"/>
              </a:ext>
            </a:extLst>
          </p:cNvPr>
          <p:cNvSpPr/>
          <p:nvPr/>
        </p:nvSpPr>
        <p:spPr>
          <a:xfrm>
            <a:off x="10023417" y="6041239"/>
            <a:ext cx="1616147" cy="3181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nl-NL" sz="1467" b="0" i="0" dirty="0">
                <a:solidFill>
                  <a:srgbClr val="015997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FONTYS.NL/PRO</a:t>
            </a: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7BF3D1BF-5014-8140-9B47-B4E5D9EBC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485" y="5711766"/>
            <a:ext cx="2180329" cy="92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038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blad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A8308C1A-2923-C64E-B68B-9EEA862187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51403BA-E744-2547-B84E-67A9F03F50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1867200"/>
            <a:ext cx="11630400" cy="1143000"/>
          </a:xfrm>
          <a:prstGeom prst="rect">
            <a:avLst/>
          </a:prstGeom>
        </p:spPr>
        <p:txBody>
          <a:bodyPr/>
          <a:lstStyle>
            <a:lvl1pPr>
              <a:defRPr cap="all" baseline="0">
                <a:solidFill>
                  <a:schemeClr val="bg1">
                    <a:alpha val="94000"/>
                  </a:schemeClr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28BE7C8-DFA0-BF4B-B29B-CB6594498A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4400" y="254400"/>
            <a:ext cx="897467" cy="897467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8F7D3028-9F69-4644-A249-2E8432A5DE9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8232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otpagin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8A9C812-2E58-0645-A293-BECF92250576}"/>
              </a:ext>
            </a:extLst>
          </p:cNvPr>
          <p:cNvSpPr/>
          <p:nvPr/>
        </p:nvSpPr>
        <p:spPr>
          <a:xfrm>
            <a:off x="0" y="0"/>
            <a:ext cx="12192000" cy="5452800"/>
          </a:xfrm>
          <a:prstGeom prst="rect">
            <a:avLst/>
          </a:prstGeom>
          <a:solidFill>
            <a:srgbClr val="6633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9" name="Tijdelijke aanduiding voor inhoud 1">
            <a:extLst>
              <a:ext uri="{FF2B5EF4-FFF2-40B4-BE49-F238E27FC236}">
                <a16:creationId xmlns:a16="http://schemas.microsoft.com/office/drawing/2014/main" id="{E6F7F96C-6BFF-6F43-9987-44ED1DB5F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200" y="1600201"/>
            <a:ext cx="11630399" cy="3832776"/>
          </a:xfrm>
        </p:spPr>
        <p:txBody>
          <a:bodyPr/>
          <a:lstStyle>
            <a:lvl1pPr>
              <a:buFontTx/>
              <a:buNone/>
              <a:defRPr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ijdelijke aanduiding voor inhoud 2">
            <a:extLst>
              <a:ext uri="{FF2B5EF4-FFF2-40B4-BE49-F238E27FC236}">
                <a16:creationId xmlns:a16="http://schemas.microsoft.com/office/drawing/2014/main" id="{FC0CC26D-4375-804A-A98F-81E6E01505AC}"/>
              </a:ext>
            </a:extLst>
          </p:cNvPr>
          <p:cNvSpPr txBox="1">
            <a:spLocks/>
          </p:cNvSpPr>
          <p:nvPr/>
        </p:nvSpPr>
        <p:spPr>
          <a:xfrm>
            <a:off x="3692810" y="5648042"/>
            <a:ext cx="8245173" cy="99489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600" b="0" i="0" dirty="0">
              <a:latin typeface="Roboto" panose="02000000000000000000" pitchFamily="2" charset="0"/>
            </a:endParaRPr>
          </a:p>
        </p:txBody>
      </p:sp>
      <p:sp>
        <p:nvSpPr>
          <p:cNvPr id="10" name="Tijdelijke aanduiding voor inhoud 3">
            <a:extLst>
              <a:ext uri="{FF2B5EF4-FFF2-40B4-BE49-F238E27FC236}">
                <a16:creationId xmlns:a16="http://schemas.microsoft.com/office/drawing/2014/main" id="{CFDF3A75-0FAB-4F4F-9617-610FEDF2CE7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591455" y="5696755"/>
            <a:ext cx="7346528" cy="897467"/>
          </a:xfrm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marL="609585" indent="0">
              <a:buFontTx/>
              <a:buNone/>
              <a:defRPr sz="1600">
                <a:latin typeface="Arial"/>
                <a:cs typeface="Arial"/>
              </a:defRPr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Gegevens afzender (denk aan: naam, contactgegevens, opleiding, enz.)</a:t>
            </a:r>
          </a:p>
        </p:txBody>
      </p:sp>
    </p:spTree>
    <p:extLst>
      <p:ext uri="{BB962C8B-B14F-4D97-AF65-F5344CB8AC3E}">
        <p14:creationId xmlns:p14="http://schemas.microsoft.com/office/powerpoint/2010/main" val="21746976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Voorblad-teks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7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 b="0" i="0">
                <a:solidFill>
                  <a:srgbClr val="595A59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367391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398B4-5C5C-33C9-62DF-35B16530D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132463-4EA8-947D-58AC-7368A1D604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8E7972-3F42-4E04-E0A8-CA1194721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52F96C-F51D-D341-BC88-C135DB74D50B}" type="datetimeFigureOut">
              <a:rPr lang="en-NL" smtClean="0"/>
              <a:t>20/12/2024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F753D-43BC-5B66-1022-54DE0533F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34C47-C538-2C49-F271-9F01B30C9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539634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7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6D8C0697-CB75-2B4B-A4B7-9ABE118452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8517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" y="1"/>
            <a:ext cx="12191997" cy="6857999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8" y="6173788"/>
            <a:ext cx="8488153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53FA5AA9-4102-254D-A691-0523D8F345C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8857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endParaRPr lang="en-NL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1992000" y="1515453"/>
            <a:ext cx="9919195" cy="1143000"/>
          </a:xfrm>
          <a:prstGeom prst="rect">
            <a:avLst/>
          </a:prstGeom>
        </p:spPr>
        <p:txBody>
          <a:bodyPr/>
          <a:lstStyle>
            <a:lvl1pPr algn="r">
              <a:defRPr b="0" i="0"/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14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92000" y="2726401"/>
            <a:ext cx="9919195" cy="3380777"/>
          </a:xfrm>
        </p:spPr>
        <p:txBody>
          <a:bodyPr/>
          <a:lstStyle>
            <a:lvl1pPr algn="r"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algn="r"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r">
              <a:defRPr/>
            </a:lvl3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12034904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volgpagina-titel-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83200" y="1600201"/>
            <a:ext cx="11630399" cy="3832776"/>
          </a:xfrm>
        </p:spPr>
        <p:txBody>
          <a:bodyPr/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  <a:p>
            <a:pPr lvl="2"/>
            <a:endParaRPr lang="nl-NL" dirty="0"/>
          </a:p>
          <a:p>
            <a:pPr lvl="2"/>
            <a:endParaRPr lang="nl-NL" dirty="0"/>
          </a:p>
        </p:txBody>
      </p:sp>
      <p:sp>
        <p:nvSpPr>
          <p:cNvPr id="7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endParaRPr lang="en-NL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2EE66E6-DAAA-514E-8E4A-56C847E2AF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18014201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Vervolgpagina-titel-twee-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733" b="0" i="0"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283200" y="1600201"/>
            <a:ext cx="5712000" cy="3859939"/>
          </a:xfrm>
        </p:spPr>
        <p:txBody>
          <a:bodyPr>
            <a:normAutofit/>
          </a:bodyPr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  <a:p>
            <a:pPr lvl="2"/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97600" y="1600201"/>
            <a:ext cx="5711201" cy="3859940"/>
          </a:xfrm>
        </p:spPr>
        <p:txBody>
          <a:bodyPr>
            <a:normAutofit/>
          </a:bodyPr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  <a:p>
            <a:pPr lvl="2"/>
            <a:endParaRPr lang="nl-NL" dirty="0"/>
          </a:p>
        </p:txBody>
      </p:sp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endParaRPr lang="en-NL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1215931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Vervolgpagina-afbeelding-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726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400" b="0" i="0"/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>
            <a:normAutofit/>
          </a:bodyPr>
          <a:lstStyle>
            <a:lvl1pPr marL="0" indent="0">
              <a:buNone/>
              <a:defRPr sz="3733" b="0" i="0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 b="0" i="0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441660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2F52F96C-F51D-D341-BC88-C135DB74D50B}" type="datetimeFigureOut">
              <a:rPr lang="en-NL" smtClean="0"/>
              <a:t>20/12/2024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34030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5F485B2E-A8FA-EE4D-AC7A-FBA782AF40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" y="1"/>
            <a:ext cx="12191997" cy="6857999"/>
          </a:xfrm>
          <a:prstGeom prst="rect">
            <a:avLst/>
          </a:prstGeom>
        </p:spPr>
      </p:pic>
      <p:sp>
        <p:nvSpPr>
          <p:cNvPr id="4" name="Tijdelijke aanduiding voor afbeelding 4">
            <a:extLst>
              <a:ext uri="{FF2B5EF4-FFF2-40B4-BE49-F238E27FC236}">
                <a16:creationId xmlns:a16="http://schemas.microsoft.com/office/drawing/2014/main" id="{8AEE0225-7956-3A4F-8287-786BC27D76D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401600"/>
            <a:ext cx="12192000" cy="5476800"/>
          </a:xfrm>
          <a:blipFill>
            <a:blip r:embed="rId3"/>
            <a:stretch>
              <a:fillRect/>
            </a:stretch>
          </a:blipFill>
        </p:spPr>
        <p:txBody>
          <a:bodyPr tIns="1188000" anchor="t" anchorCtr="0">
            <a:normAutofit/>
          </a:bodyPr>
          <a:lstStyle>
            <a:lvl1pPr algn="ctr">
              <a:defRPr sz="2400">
                <a:solidFill>
                  <a:srgbClr val="663366"/>
                </a:solidFill>
              </a:defRPr>
            </a:lvl1pPr>
          </a:lstStyle>
          <a:p>
            <a:r>
              <a:rPr lang="nl-NL" dirty="0"/>
              <a:t>Eigen voorblad maken: klik op het pictogram hieronder en voeg een eigen afbeelding toe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E9DCE907-6FE3-5043-979C-0F06E4E9AA4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1769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12780910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heet-tex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>
            <a:extLst>
              <a:ext uri="{FF2B5EF4-FFF2-40B4-BE49-F238E27FC236}">
                <a16:creationId xmlns:a16="http://schemas.microsoft.com/office/drawing/2014/main" id="{57723460-6A00-3F4C-875B-3ECE49D51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7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fld id="{CC1A7FFB-7E9A-E347-8F80-8E2C647B3625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GB" noProof="0" dirty="0"/>
              <a:t>Title of presentation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endParaRPr lang="en-GB" noProof="0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F2F749F8-5ED3-2045-B09F-FBBD292CCBC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52001" y="206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96024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heet-tex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4D53B0FF-90BE-8B47-BCBC-74611B36BC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2" y="-206397"/>
            <a:ext cx="12191997" cy="6857997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8" y="6173788"/>
            <a:ext cx="8488153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endParaRPr lang="nl-NL" dirty="0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FFFFFF"/>
                </a:solidFill>
              </a:defRPr>
            </a:lvl1pPr>
          </a:lstStyle>
          <a:p>
            <a:fld id="{CC1A7FFB-7E9A-E347-8F80-8E2C647B3625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GB" noProof="0" dirty="0"/>
              <a:t>Title of presentation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endParaRPr lang="en-GB" noProof="0" dirty="0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C0ACD39E-A276-5C40-8A1C-1FFD87BC556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152001" y="206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59094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-Sheet-tex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E20F24ED-A9C7-9B4C-A71F-2E455478A70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endParaRPr lang="nl-NL" dirty="0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CC1A7FFB-7E9A-E347-8F80-8E2C647B3625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3" name="Titel 1"/>
          <p:cNvSpPr>
            <a:spLocks noGrp="1"/>
          </p:cNvSpPr>
          <p:nvPr>
            <p:ph type="title" hasCustomPrompt="1"/>
          </p:nvPr>
        </p:nvSpPr>
        <p:spPr>
          <a:xfrm>
            <a:off x="1992000" y="1515453"/>
            <a:ext cx="9919195" cy="1143000"/>
          </a:xfrm>
          <a:prstGeom prst="rect">
            <a:avLst/>
          </a:prstGeom>
        </p:spPr>
        <p:txBody>
          <a:bodyPr/>
          <a:lstStyle>
            <a:lvl1pPr algn="r">
              <a:defRPr b="0" i="0"/>
            </a:lvl1pPr>
          </a:lstStyle>
          <a:p>
            <a:r>
              <a:rPr lang="en-GB" noProof="0" dirty="0"/>
              <a:t>Title of presentation</a:t>
            </a:r>
          </a:p>
        </p:txBody>
      </p:sp>
      <p:sp>
        <p:nvSpPr>
          <p:cNvPr id="14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92000" y="2726401"/>
            <a:ext cx="9919195" cy="3380777"/>
          </a:xfrm>
        </p:spPr>
        <p:txBody>
          <a:bodyPr/>
          <a:lstStyle>
            <a:lvl1pPr algn="r">
              <a:defRPr sz="2667" b="0" i="0">
                <a:latin typeface="Roboto" panose="02000000000000000000" pitchFamily="2" charset="0"/>
                <a:cs typeface="Arial"/>
              </a:defRPr>
            </a:lvl1pPr>
            <a:lvl2pPr algn="r">
              <a:defRPr sz="2400" b="0" i="0">
                <a:latin typeface="Roboto" panose="02000000000000000000" pitchFamily="2" charset="0"/>
              </a:defRPr>
            </a:lvl2pPr>
            <a:lvl3pPr algn="r">
              <a:defRPr/>
            </a:lvl3pPr>
          </a:lstStyle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endParaRPr lang="en-GB" noProof="0" dirty="0"/>
          </a:p>
        </p:txBody>
      </p:sp>
    </p:spTree>
    <p:extLst>
      <p:ext uri="{BB962C8B-B14F-4D97-AF65-F5344CB8AC3E}">
        <p14:creationId xmlns:p14="http://schemas.microsoft.com/office/powerpoint/2010/main" val="7165384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inuation-page-title-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83200" y="1600201"/>
            <a:ext cx="11630399" cy="3832776"/>
          </a:xfrm>
        </p:spPr>
        <p:txBody>
          <a:bodyPr/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en-GB" noProof="0" dirty="0"/>
              <a:t>Click to add text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endParaRPr lang="en-GB" noProof="0" dirty="0"/>
          </a:p>
          <a:p>
            <a:pPr lvl="2"/>
            <a:endParaRPr lang="en-GB" noProof="0" dirty="0"/>
          </a:p>
        </p:txBody>
      </p:sp>
      <p:sp>
        <p:nvSpPr>
          <p:cNvPr id="7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2145792" y="6173788"/>
            <a:ext cx="8332608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endParaRPr lang="nl-NL" dirty="0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CC1A7FFB-7E9A-E347-8F80-8E2C647B3625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2EE66E6-DAAA-514E-8E4A-56C847E2A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r>
              <a:rPr lang="en-GB" noProof="0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9946120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inuation-page-title-2-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733" b="0" i="0"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283200" y="1600201"/>
            <a:ext cx="5712000" cy="3859939"/>
          </a:xfrm>
        </p:spPr>
        <p:txBody>
          <a:bodyPr>
            <a:normAutofit/>
          </a:bodyPr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GB" noProof="0" dirty="0"/>
              <a:t>Click to add </a:t>
            </a:r>
            <a:r>
              <a:rPr lang="en-GB" noProof="0" dirty="0" err="1"/>
              <a:t>tekst</a:t>
            </a:r>
            <a:endParaRPr lang="en-GB" noProof="0" dirty="0"/>
          </a:p>
          <a:p>
            <a:pPr lvl="1"/>
            <a:r>
              <a:rPr lang="en-GB" noProof="0" dirty="0"/>
              <a:t>Second level</a:t>
            </a:r>
          </a:p>
          <a:p>
            <a:pPr lvl="2"/>
            <a:endParaRPr lang="en-GB" noProof="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97600" y="1600201"/>
            <a:ext cx="5711201" cy="3859940"/>
          </a:xfrm>
        </p:spPr>
        <p:txBody>
          <a:bodyPr>
            <a:normAutofit/>
          </a:bodyPr>
          <a:lstStyle>
            <a:lvl1pPr>
              <a:defRPr sz="2667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 b="0" i="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GB" noProof="0" dirty="0"/>
              <a:t>Click to add </a:t>
            </a:r>
            <a:r>
              <a:rPr lang="en-GB" noProof="0" dirty="0" err="1"/>
              <a:t>tekst</a:t>
            </a:r>
            <a:endParaRPr lang="en-GB" noProof="0" dirty="0"/>
          </a:p>
          <a:p>
            <a:pPr lvl="1"/>
            <a:r>
              <a:rPr lang="en-GB" noProof="0" dirty="0"/>
              <a:t>Second level</a:t>
            </a:r>
          </a:p>
          <a:p>
            <a:pPr lvl="2"/>
            <a:endParaRPr lang="en-GB" noProof="0" dirty="0"/>
          </a:p>
        </p:txBody>
      </p:sp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2145792" y="6173788"/>
            <a:ext cx="8332608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endParaRPr lang="nl-NL" dirty="0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 b="0" i="0"/>
            </a:lvl1pPr>
          </a:lstStyle>
          <a:p>
            <a:fld id="{CC1A7FFB-7E9A-E347-8F80-8E2C647B3625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3044158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Continuation-page-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389717" y="4800600"/>
            <a:ext cx="7315200" cy="56726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400" b="0" i="0"/>
            </a:lvl1pPr>
          </a:lstStyle>
          <a:p>
            <a:r>
              <a:rPr lang="en-GB" noProof="0" dirty="0"/>
              <a:t>Title</a:t>
            </a:r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 hasCustomPrompt="1"/>
          </p:nvPr>
        </p:nvSpPr>
        <p:spPr>
          <a:xfrm>
            <a:off x="2389717" y="613833"/>
            <a:ext cx="7315200" cy="4114800"/>
          </a:xfrm>
        </p:spPr>
        <p:txBody>
          <a:bodyPr/>
          <a:lstStyle>
            <a:lvl1pPr marL="0" indent="0">
              <a:buNone/>
              <a:defRPr sz="3733" b="0" i="0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 noProof="0" dirty="0"/>
              <a:t>Picture</a:t>
            </a:r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 hasCustomPrompt="1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 b="0" i="0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GB" noProof="0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182487138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blad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60F246EA-2CA6-A949-8C74-EFA4609F56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84548843-C499-E245-95D4-C33008F1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1867200"/>
            <a:ext cx="11630400" cy="1142400"/>
          </a:xfrm>
          <a:prstGeom prst="rect">
            <a:avLst/>
          </a:prstGeom>
        </p:spPr>
        <p:txBody>
          <a:bodyPr/>
          <a:lstStyle>
            <a:lvl1pPr>
              <a:defRPr cap="all" baseline="0">
                <a:solidFill>
                  <a:schemeClr val="bg1">
                    <a:alpha val="94000"/>
                  </a:schemeClr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10" name="Tijdelijke aanduiding voor inhoud 1">
            <a:extLst>
              <a:ext uri="{FF2B5EF4-FFF2-40B4-BE49-F238E27FC236}">
                <a16:creationId xmlns:a16="http://schemas.microsoft.com/office/drawing/2014/main" id="{C3A00F72-3AB5-E14B-B4B6-C3FE088A9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200" y="3108960"/>
            <a:ext cx="11630399" cy="2324017"/>
          </a:xfrm>
        </p:spPr>
        <p:txBody>
          <a:bodyPr/>
          <a:lstStyle>
            <a:lvl1pPr>
              <a:buFontTx/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F10A5C45-3525-4B49-ADF7-2EF353ADB3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4400" y="254400"/>
            <a:ext cx="897467" cy="897467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72AD303-BDFF-934F-9145-CB4C92C73C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73147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blad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A8308C1A-2923-C64E-B68B-9EEA862187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51403BA-E744-2547-B84E-67A9F03F50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1867200"/>
            <a:ext cx="11630400" cy="1143000"/>
          </a:xfrm>
          <a:prstGeom prst="rect">
            <a:avLst/>
          </a:prstGeom>
        </p:spPr>
        <p:txBody>
          <a:bodyPr/>
          <a:lstStyle>
            <a:lvl1pPr>
              <a:defRPr cap="all" baseline="0">
                <a:solidFill>
                  <a:schemeClr val="bg1">
                    <a:alpha val="94000"/>
                  </a:schemeClr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28BE7C8-DFA0-BF4B-B29B-CB6594498A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4400" y="254400"/>
            <a:ext cx="897467" cy="897467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8F7D3028-9F69-4644-A249-2E8432A5DE9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0486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5F485B2E-A8FA-EE4D-AC7A-FBA782AF40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" y="1"/>
            <a:ext cx="12191997" cy="6857999"/>
          </a:xfrm>
          <a:prstGeom prst="rect">
            <a:avLst/>
          </a:prstGeom>
        </p:spPr>
      </p:pic>
      <p:sp>
        <p:nvSpPr>
          <p:cNvPr id="4" name="Tijdelijke aanduiding voor afbeelding 4">
            <a:extLst>
              <a:ext uri="{FF2B5EF4-FFF2-40B4-BE49-F238E27FC236}">
                <a16:creationId xmlns:a16="http://schemas.microsoft.com/office/drawing/2014/main" id="{8AEE0225-7956-3A4F-8287-786BC27D76D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401600"/>
            <a:ext cx="12192000" cy="5476800"/>
          </a:xfrm>
          <a:blipFill>
            <a:blip r:embed="rId3"/>
            <a:stretch>
              <a:fillRect/>
            </a:stretch>
          </a:blipFill>
        </p:spPr>
        <p:txBody>
          <a:bodyPr tIns="1188000" anchor="t" anchorCtr="0">
            <a:normAutofit/>
          </a:bodyPr>
          <a:lstStyle>
            <a:lvl1pPr algn="ctr">
              <a:defRPr sz="2400">
                <a:solidFill>
                  <a:srgbClr val="663366"/>
                </a:solidFill>
              </a:defRPr>
            </a:lvl1pPr>
          </a:lstStyle>
          <a:p>
            <a:r>
              <a:rPr lang="nl-NL" dirty="0"/>
              <a:t>Eigen voorblad maken: klik op het pictogram hieronder en voeg een eigen afbeelding toe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E9DCE907-6FE3-5043-979C-0F06E4E9AA4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3258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7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66314920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7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91384491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" y="1"/>
            <a:ext cx="12191997" cy="6857999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8" y="6173788"/>
            <a:ext cx="848815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0360305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/>
          <a:p>
            <a:endParaRPr lang="en-NL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1992000" y="1515453"/>
            <a:ext cx="9919195" cy="1143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14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92000" y="2726401"/>
            <a:ext cx="9919195" cy="3380777"/>
          </a:xfrm>
        </p:spPr>
        <p:txBody>
          <a:bodyPr/>
          <a:lstStyle>
            <a:lvl1pPr algn="r"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algn="r"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r">
              <a:defRPr/>
            </a:lvl3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714736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volgpagina-titel-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83200" y="1600201"/>
            <a:ext cx="11630399" cy="3832776"/>
          </a:xfrm>
        </p:spPr>
        <p:txBody>
          <a:bodyPr/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7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/>
          <a:p>
            <a:endParaRPr lang="en-NL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2EE66E6-DAAA-514E-8E4A-56C847E2A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73099333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Vervolgpagina-titel-twee-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733"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283200" y="1600201"/>
            <a:ext cx="5712000" cy="3859939"/>
          </a:xfrm>
        </p:spPr>
        <p:txBody>
          <a:bodyPr>
            <a:normAutofit/>
          </a:bodyPr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97600" y="1600201"/>
            <a:ext cx="5711201" cy="3859940"/>
          </a:xfrm>
        </p:spPr>
        <p:txBody>
          <a:bodyPr>
            <a:normAutofit/>
          </a:bodyPr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/>
          <a:p>
            <a:endParaRPr lang="en-NL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95770689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Vervolgpagina-afbeelding-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726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400" b="0" i="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>
            <a:normAutofit/>
          </a:bodyPr>
          <a:lstStyle>
            <a:lvl1pPr marL="0" indent="0">
              <a:buNone/>
              <a:defRPr sz="3733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6174571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ot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8A9C812-2E58-0645-A293-BECF92250576}"/>
              </a:ext>
            </a:extLst>
          </p:cNvPr>
          <p:cNvSpPr/>
          <p:nvPr/>
        </p:nvSpPr>
        <p:spPr>
          <a:xfrm>
            <a:off x="0" y="0"/>
            <a:ext cx="12192000" cy="5452800"/>
          </a:xfrm>
          <a:prstGeom prst="rect">
            <a:avLst/>
          </a:prstGeom>
          <a:solidFill>
            <a:srgbClr val="6633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9" name="Tijdelijke aanduiding voor inhoud 1">
            <a:extLst>
              <a:ext uri="{FF2B5EF4-FFF2-40B4-BE49-F238E27FC236}">
                <a16:creationId xmlns:a16="http://schemas.microsoft.com/office/drawing/2014/main" id="{E6F7F96C-6BFF-6F43-9987-44ED1DB5F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200" y="1600201"/>
            <a:ext cx="11630399" cy="3832776"/>
          </a:xfrm>
        </p:spPr>
        <p:txBody>
          <a:bodyPr/>
          <a:lstStyle>
            <a:lvl1pPr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ijdelijke aanduiding voor inhoud 2">
            <a:extLst>
              <a:ext uri="{FF2B5EF4-FFF2-40B4-BE49-F238E27FC236}">
                <a16:creationId xmlns:a16="http://schemas.microsoft.com/office/drawing/2014/main" id="{FC0CC26D-4375-804A-A98F-81E6E01505AC}"/>
              </a:ext>
            </a:extLst>
          </p:cNvPr>
          <p:cNvSpPr txBox="1">
            <a:spLocks/>
          </p:cNvSpPr>
          <p:nvPr/>
        </p:nvSpPr>
        <p:spPr>
          <a:xfrm>
            <a:off x="3692810" y="5648042"/>
            <a:ext cx="8245173" cy="99489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600" dirty="0"/>
          </a:p>
        </p:txBody>
      </p:sp>
      <p:sp>
        <p:nvSpPr>
          <p:cNvPr id="10" name="Tijdelijke aanduiding voor inhoud 3">
            <a:extLst>
              <a:ext uri="{FF2B5EF4-FFF2-40B4-BE49-F238E27FC236}">
                <a16:creationId xmlns:a16="http://schemas.microsoft.com/office/drawing/2014/main" id="{CFDF3A75-0FAB-4F4F-9617-610FEDF2CE7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591455" y="5696755"/>
            <a:ext cx="7346528" cy="897467"/>
          </a:xfrm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marL="609585" indent="0">
              <a:buFontTx/>
              <a:buNone/>
              <a:defRPr sz="1600">
                <a:latin typeface="Arial"/>
                <a:cs typeface="Arial"/>
              </a:defRPr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Gegevens afzender (denk aan: naam, contactgegevens, opleiding, enz.)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F667120-90A3-E741-801D-CCE9CA950A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52001" y="5692522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32477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2F52F96C-F51D-D341-BC88-C135DB74D50B}" type="datetimeFigureOut">
              <a:rPr lang="en-NL" smtClean="0"/>
              <a:t>20/12/2024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6460275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45794197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blad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60F246EA-2CA6-A949-8C74-EFA4609F564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84548843-C499-E245-95D4-C33008F15D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1867200"/>
            <a:ext cx="11630400" cy="1142400"/>
          </a:xfrm>
          <a:prstGeom prst="rect">
            <a:avLst/>
          </a:prstGeom>
        </p:spPr>
        <p:txBody>
          <a:bodyPr/>
          <a:lstStyle>
            <a:lvl1pPr>
              <a:defRPr cap="all" baseline="0">
                <a:solidFill>
                  <a:schemeClr val="bg1">
                    <a:alpha val="94000"/>
                  </a:schemeClr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sp>
        <p:nvSpPr>
          <p:cNvPr id="10" name="Tijdelijke aanduiding voor inhoud 1">
            <a:extLst>
              <a:ext uri="{FF2B5EF4-FFF2-40B4-BE49-F238E27FC236}">
                <a16:creationId xmlns:a16="http://schemas.microsoft.com/office/drawing/2014/main" id="{C3A00F72-3AB5-E14B-B4B6-C3FE088A9D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200" y="3108960"/>
            <a:ext cx="11630399" cy="2324017"/>
          </a:xfrm>
        </p:spPr>
        <p:txBody>
          <a:bodyPr/>
          <a:lstStyle>
            <a:lvl1pPr>
              <a:buFontTx/>
              <a:buNone/>
              <a:defRPr sz="24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F10A5C45-3525-4B49-ADF7-2EF353ADB3E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4400" y="254400"/>
            <a:ext cx="897467" cy="897467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F72AD303-BDFF-934F-9145-CB4C92C73CB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246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" y="1"/>
            <a:ext cx="12191997" cy="6857999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8" y="6173788"/>
            <a:ext cx="848815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4403474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blad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fbeelding 7">
            <a:extLst>
              <a:ext uri="{FF2B5EF4-FFF2-40B4-BE49-F238E27FC236}">
                <a16:creationId xmlns:a16="http://schemas.microsoft.com/office/drawing/2014/main" id="{A8308C1A-2923-C64E-B68B-9EEA862187A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651403BA-E744-2547-B84E-67A9F03F50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1867200"/>
            <a:ext cx="11630400" cy="1143000"/>
          </a:xfrm>
          <a:prstGeom prst="rect">
            <a:avLst/>
          </a:prstGeom>
        </p:spPr>
        <p:txBody>
          <a:bodyPr/>
          <a:lstStyle>
            <a:lvl1pPr>
              <a:defRPr cap="all" baseline="0">
                <a:solidFill>
                  <a:schemeClr val="bg1">
                    <a:alpha val="94000"/>
                  </a:schemeClr>
                </a:solidFill>
              </a:defRPr>
            </a:lvl1pPr>
          </a:lstStyle>
          <a:p>
            <a:r>
              <a:rPr lang="nl-NL" dirty="0"/>
              <a:t>KLIK OM STIJL TE BEWERKEN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28BE7C8-DFA0-BF4B-B29B-CB6594498A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54400" y="254400"/>
            <a:ext cx="897467" cy="897467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8F7D3028-9F69-4644-A249-2E8432A5DE9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89922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5F485B2E-A8FA-EE4D-AC7A-FBA782AF405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" y="1"/>
            <a:ext cx="12191997" cy="6857999"/>
          </a:xfrm>
          <a:prstGeom prst="rect">
            <a:avLst/>
          </a:prstGeom>
        </p:spPr>
      </p:pic>
      <p:sp>
        <p:nvSpPr>
          <p:cNvPr id="4" name="Tijdelijke aanduiding voor afbeelding 4">
            <a:extLst>
              <a:ext uri="{FF2B5EF4-FFF2-40B4-BE49-F238E27FC236}">
                <a16:creationId xmlns:a16="http://schemas.microsoft.com/office/drawing/2014/main" id="{8AEE0225-7956-3A4F-8287-786BC27D76D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1401600"/>
            <a:ext cx="12192000" cy="5476800"/>
          </a:xfrm>
          <a:blipFill>
            <a:blip r:embed="rId3"/>
            <a:stretch>
              <a:fillRect/>
            </a:stretch>
          </a:blipFill>
        </p:spPr>
        <p:txBody>
          <a:bodyPr tIns="1188000" anchor="t" anchorCtr="0">
            <a:normAutofit/>
          </a:bodyPr>
          <a:lstStyle>
            <a:lvl1pPr algn="ctr">
              <a:defRPr sz="2400">
                <a:solidFill>
                  <a:srgbClr val="663366"/>
                </a:solidFill>
              </a:defRPr>
            </a:lvl1pPr>
          </a:lstStyle>
          <a:p>
            <a:r>
              <a:rPr lang="nl-NL" dirty="0"/>
              <a:t>Eigen voorblad maken: klik op het pictogram hieronder en voeg een eigen afbeelding toe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E9DCE907-6FE3-5043-979C-0F06E4E9AA4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1152001" y="254401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20896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7" y="6173788"/>
            <a:ext cx="84864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9807170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" y="1"/>
            <a:ext cx="12191997" cy="6857999"/>
          </a:xfrm>
          <a:prstGeom prst="rect">
            <a:avLst/>
          </a:prstGeom>
        </p:spPr>
      </p:pic>
      <p:sp>
        <p:nvSpPr>
          <p:cNvPr id="9" name="Tijdelijke aanduiding voor voettekst 5"/>
          <p:cNvSpPr>
            <a:spLocks noGrp="1"/>
          </p:cNvSpPr>
          <p:nvPr>
            <p:ph type="ftr" sz="quarter" idx="11"/>
          </p:nvPr>
        </p:nvSpPr>
        <p:spPr>
          <a:xfrm>
            <a:off x="1989958" y="6173788"/>
            <a:ext cx="848815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NL"/>
          </a:p>
        </p:txBody>
      </p:sp>
      <p:sp>
        <p:nvSpPr>
          <p:cNvPr id="10" name="Tijdelijke aanduiding voor dianummer 6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89957" y="1516800"/>
            <a:ext cx="9921237" cy="1143000"/>
          </a:xfrm>
          <a:prstGeom prst="rect">
            <a:avLst/>
          </a:prstGeom>
        </p:spPr>
        <p:txBody>
          <a:bodyPr/>
          <a:lstStyle/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12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89956" y="2726400"/>
            <a:ext cx="9921239" cy="3379200"/>
          </a:xfrm>
        </p:spPr>
        <p:txBody>
          <a:bodyPr/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36555443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/>
          <a:p>
            <a:endParaRPr lang="en-NL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1992000" y="1515453"/>
            <a:ext cx="9919195" cy="1143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14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92000" y="2726401"/>
            <a:ext cx="9919195" cy="3380777"/>
          </a:xfrm>
        </p:spPr>
        <p:txBody>
          <a:bodyPr/>
          <a:lstStyle>
            <a:lvl1pPr algn="r"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algn="r"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r">
              <a:defRPr/>
            </a:lvl3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63356659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volgpagina-titel-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83200" y="1600201"/>
            <a:ext cx="11630399" cy="3832776"/>
          </a:xfrm>
        </p:spPr>
        <p:txBody>
          <a:bodyPr/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7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/>
          <a:p>
            <a:endParaRPr lang="en-NL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2EE66E6-DAAA-514E-8E4A-56C847E2A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185427899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Vervolgpagina-titel-twee-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733"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283200" y="1600201"/>
            <a:ext cx="5712000" cy="3859939"/>
          </a:xfrm>
        </p:spPr>
        <p:txBody>
          <a:bodyPr>
            <a:normAutofit/>
          </a:bodyPr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97600" y="1600201"/>
            <a:ext cx="5711201" cy="3859940"/>
          </a:xfrm>
        </p:spPr>
        <p:txBody>
          <a:bodyPr>
            <a:normAutofit/>
          </a:bodyPr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/>
          <a:p>
            <a:endParaRPr lang="en-NL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9759676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Vervolgpagina-afbeelding-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726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400" b="0" i="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>
            <a:normAutofit/>
          </a:bodyPr>
          <a:lstStyle>
            <a:lvl1pPr marL="0" indent="0">
              <a:buNone/>
              <a:defRPr sz="3733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351677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ot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hoek 10">
            <a:extLst>
              <a:ext uri="{FF2B5EF4-FFF2-40B4-BE49-F238E27FC236}">
                <a16:creationId xmlns:a16="http://schemas.microsoft.com/office/drawing/2014/main" id="{B8A9C812-2E58-0645-A293-BECF92250576}"/>
              </a:ext>
            </a:extLst>
          </p:cNvPr>
          <p:cNvSpPr/>
          <p:nvPr/>
        </p:nvSpPr>
        <p:spPr>
          <a:xfrm>
            <a:off x="0" y="0"/>
            <a:ext cx="12192000" cy="5452800"/>
          </a:xfrm>
          <a:prstGeom prst="rect">
            <a:avLst/>
          </a:prstGeom>
          <a:solidFill>
            <a:srgbClr val="66336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 sz="2400" dirty="0"/>
          </a:p>
        </p:txBody>
      </p:sp>
      <p:sp>
        <p:nvSpPr>
          <p:cNvPr id="9" name="Tijdelijke aanduiding voor inhoud 1">
            <a:extLst>
              <a:ext uri="{FF2B5EF4-FFF2-40B4-BE49-F238E27FC236}">
                <a16:creationId xmlns:a16="http://schemas.microsoft.com/office/drawing/2014/main" id="{E6F7F96C-6BFF-6F43-9987-44ED1DB5F4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200" y="1600201"/>
            <a:ext cx="11630399" cy="3832776"/>
          </a:xfrm>
        </p:spPr>
        <p:txBody>
          <a:bodyPr/>
          <a:lstStyle>
            <a:lvl1pPr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4" name="Tijdelijke aanduiding voor inhoud 2">
            <a:extLst>
              <a:ext uri="{FF2B5EF4-FFF2-40B4-BE49-F238E27FC236}">
                <a16:creationId xmlns:a16="http://schemas.microsoft.com/office/drawing/2014/main" id="{FC0CC26D-4375-804A-A98F-81E6E01505AC}"/>
              </a:ext>
            </a:extLst>
          </p:cNvPr>
          <p:cNvSpPr txBox="1">
            <a:spLocks/>
          </p:cNvSpPr>
          <p:nvPr/>
        </p:nvSpPr>
        <p:spPr>
          <a:xfrm>
            <a:off x="3692810" y="5648042"/>
            <a:ext cx="8245173" cy="994893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Tx/>
              <a:buNone/>
              <a:defRPr sz="1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nl-NL" sz="1600" dirty="0"/>
          </a:p>
        </p:txBody>
      </p:sp>
      <p:sp>
        <p:nvSpPr>
          <p:cNvPr id="10" name="Tijdelijke aanduiding voor inhoud 3">
            <a:extLst>
              <a:ext uri="{FF2B5EF4-FFF2-40B4-BE49-F238E27FC236}">
                <a16:creationId xmlns:a16="http://schemas.microsoft.com/office/drawing/2014/main" id="{CFDF3A75-0FAB-4F4F-9617-610FEDF2CE7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591455" y="5696755"/>
            <a:ext cx="7346528" cy="897467"/>
          </a:xfrm>
        </p:spPr>
        <p:txBody>
          <a:bodyPr anchor="ctr" anchorCtr="0">
            <a:normAutofit/>
          </a:bodyPr>
          <a:lstStyle>
            <a:lvl1pPr marL="0" indent="0">
              <a:buFontTx/>
              <a:buNone/>
              <a:defRPr sz="14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marL="609585" indent="0">
              <a:buFontTx/>
              <a:buNone/>
              <a:defRPr sz="1600">
                <a:latin typeface="Arial"/>
                <a:cs typeface="Arial"/>
              </a:defRPr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Gegevens afzender (denk aan: naam, contactgegevens, opleiding, enz.)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6F667120-90A3-E741-801D-CCE9CA950AB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152001" y="5692522"/>
            <a:ext cx="1443567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061750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2F52F96C-F51D-D341-BC88-C135DB74D50B}" type="datetimeFigureOut">
              <a:rPr lang="en-NL" smtClean="0"/>
              <a:t>20/12/2024</a:t>
            </a:fld>
            <a:endParaRPr lang="en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314415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oorblad-tekst-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/>
          <a:p>
            <a:endParaRPr lang="en-NL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13" name="Titel 1"/>
          <p:cNvSpPr>
            <a:spLocks noGrp="1"/>
          </p:cNvSpPr>
          <p:nvPr>
            <p:ph type="title"/>
          </p:nvPr>
        </p:nvSpPr>
        <p:spPr>
          <a:xfrm>
            <a:off x="1992000" y="1515453"/>
            <a:ext cx="9919195" cy="1143000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14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992000" y="2726401"/>
            <a:ext cx="9919195" cy="3380777"/>
          </a:xfrm>
        </p:spPr>
        <p:txBody>
          <a:bodyPr/>
          <a:lstStyle>
            <a:lvl1pPr algn="r"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algn="r"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  <a:lvl3pPr algn="r">
              <a:defRPr/>
            </a:lvl3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4196810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12/20/24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05512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volgpagina-titel-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283200" y="1600201"/>
            <a:ext cx="11630399" cy="3832776"/>
          </a:xfrm>
        </p:spPr>
        <p:txBody>
          <a:bodyPr/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</a:defRPr>
            </a:lvl2pPr>
          </a:lstStyle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7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/>
          <a:p>
            <a:endParaRPr lang="en-NL"/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sp>
        <p:nvSpPr>
          <p:cNvPr id="4" name="Titel 3">
            <a:extLst>
              <a:ext uri="{FF2B5EF4-FFF2-40B4-BE49-F238E27FC236}">
                <a16:creationId xmlns:a16="http://schemas.microsoft.com/office/drawing/2014/main" id="{E2EE66E6-DAAA-514E-8E4A-56C847E2AF0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/>
          <a:lstStyle/>
          <a:p>
            <a:r>
              <a:rPr lang="nl-NL" dirty="0"/>
              <a:t>Titelstijl van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1740003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Vervolgpagina-titel-twee-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3733"/>
            </a:lvl1pPr>
          </a:lstStyle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 hasCustomPrompt="1"/>
          </p:nvPr>
        </p:nvSpPr>
        <p:spPr>
          <a:xfrm>
            <a:off x="283200" y="1600201"/>
            <a:ext cx="5712000" cy="3859939"/>
          </a:xfrm>
        </p:spPr>
        <p:txBody>
          <a:bodyPr>
            <a:normAutofit/>
          </a:bodyPr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 hasCustomPrompt="1"/>
          </p:nvPr>
        </p:nvSpPr>
        <p:spPr>
          <a:xfrm>
            <a:off x="6197600" y="1600201"/>
            <a:ext cx="5711201" cy="3859940"/>
          </a:xfrm>
        </p:spPr>
        <p:txBody>
          <a:bodyPr>
            <a:normAutofit/>
          </a:bodyPr>
          <a:lstStyle>
            <a:lvl1pPr>
              <a:defRPr sz="2667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>
              <a:defRPr sz="2400"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endParaRPr lang="nl-NL" dirty="0"/>
          </a:p>
        </p:txBody>
      </p:sp>
      <p:sp>
        <p:nvSpPr>
          <p:cNvPr id="8" name="Tijdelijke aanduiding voor voettekst 4"/>
          <p:cNvSpPr>
            <a:spLocks noGrp="1"/>
          </p:cNvSpPr>
          <p:nvPr>
            <p:ph type="ftr" sz="quarter" idx="11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/>
          <a:lstStyle/>
          <a:p>
            <a:endParaRPr lang="en-NL"/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12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Roboto" panose="02000000000000000000" pitchFamily="2" charset="0"/>
                <a:ea typeface="Roboto" panose="02000000000000000000" pitchFamily="2" charset="0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45487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Vervolgpagina-afbeelding-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7267"/>
          </a:xfrm>
          <a:prstGeom prst="rect">
            <a:avLst/>
          </a:prstGeom>
        </p:spPr>
        <p:txBody>
          <a:bodyPr anchor="b">
            <a:noAutofit/>
          </a:bodyPr>
          <a:lstStyle>
            <a:lvl1pPr algn="l">
              <a:defRPr sz="2400" b="0" i="0">
                <a:latin typeface="Roboto Medium" panose="02000000000000000000" pitchFamily="2" charset="0"/>
                <a:ea typeface="Roboto Medium" panose="02000000000000000000" pitchFamily="2" charset="0"/>
              </a:defRPr>
            </a:lvl1pPr>
          </a:lstStyle>
          <a:p>
            <a:r>
              <a:rPr lang="en-GB"/>
              <a:t>Click to edit Master title style</a:t>
            </a:r>
            <a:endParaRPr lang="nl-NL" dirty="0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389717" y="613833"/>
            <a:ext cx="7315200" cy="4114800"/>
          </a:xfrm>
        </p:spPr>
        <p:txBody>
          <a:bodyPr>
            <a:normAutofit/>
          </a:bodyPr>
          <a:lstStyle>
            <a:lvl1pPr marL="0" indent="0">
              <a:buNone/>
              <a:defRPr sz="3733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GB"/>
              <a:t>Click icon to add picture</a:t>
            </a:r>
            <a:endParaRPr lang="nl-NL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717" y="5367867"/>
            <a:ext cx="7315200" cy="80433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18408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11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6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g"/><Relationship Id="rId3" Type="http://schemas.openxmlformats.org/officeDocument/2006/relationships/slideLayout" Target="../slideLayouts/slideLayout33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5.xml"/><Relationship Id="rId4" Type="http://schemas.openxmlformats.org/officeDocument/2006/relationships/slideLayout" Target="../slideLayouts/slideLayout3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image" Target="../media/image1.png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EBF4E01A-DE5C-8844-9077-C8295A69C29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 vert="horz" lIns="90000" tIns="45720" rIns="91440" bIns="45720" rtlCol="0" anchor="ctr">
            <a:normAutofit/>
          </a:bodyPr>
          <a:lstStyle/>
          <a:p>
            <a:r>
              <a:rPr lang="nl-NL" dirty="0"/>
              <a:t>Titel van presentatie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283200" y="1600201"/>
            <a:ext cx="11630399" cy="3832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endParaRPr lang="nl-NL" sz="2400" dirty="0"/>
          </a:p>
          <a:p>
            <a:pPr lvl="2"/>
            <a:endParaRPr lang="nl-NL" dirty="0"/>
          </a:p>
        </p:txBody>
      </p:sp>
      <p:sp>
        <p:nvSpPr>
          <p:cNvPr id="10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67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endParaRPr lang="en-NL"/>
          </a:p>
        </p:txBody>
      </p:sp>
      <p:sp>
        <p:nvSpPr>
          <p:cNvPr id="11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20166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609585" rtl="0" eaLnBrk="1" latinLnBrk="0" hangingPunct="1">
        <a:spcBef>
          <a:spcPct val="0"/>
        </a:spcBef>
        <a:buNone/>
        <a:defRPr sz="3733" b="0" i="0" kern="1200" baseline="0">
          <a:solidFill>
            <a:srgbClr val="660066"/>
          </a:solidFill>
          <a:latin typeface="Roboto Medium" panose="02000000000000000000" pitchFamily="2" charset="0"/>
          <a:ea typeface="Roboto Medium" panose="02000000000000000000" pitchFamily="2" charset="0"/>
          <a:cs typeface="Arial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283199" y="275167"/>
            <a:ext cx="11630400" cy="1142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 dirty="0"/>
              <a:t>Titel van presentatie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283201" y="1600201"/>
            <a:ext cx="11628276" cy="3832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endParaRPr lang="nl-NL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2"/>
            <a:endParaRPr lang="nl-NL" dirty="0"/>
          </a:p>
        </p:txBody>
      </p:sp>
      <p:sp>
        <p:nvSpPr>
          <p:cNvPr id="10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2933108" y="6173788"/>
            <a:ext cx="64940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67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endParaRPr lang="en-NL"/>
          </a:p>
        </p:txBody>
      </p:sp>
      <p:sp>
        <p:nvSpPr>
          <p:cNvPr id="11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805081" y="6172800"/>
            <a:ext cx="1106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1F2219D1-5422-AD46-9198-4CD0D2FB2062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r="52984"/>
          <a:stretch/>
        </p:blipFill>
        <p:spPr>
          <a:xfrm>
            <a:off x="280524" y="5712001"/>
            <a:ext cx="1008344" cy="91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716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</p:sldLayoutIdLst>
  <p:txStyles>
    <p:titleStyle>
      <a:lvl1pPr algn="l" defTabSz="609585" rtl="0" eaLnBrk="1" latinLnBrk="0" hangingPunct="1">
        <a:spcBef>
          <a:spcPct val="0"/>
        </a:spcBef>
        <a:buNone/>
        <a:defRPr sz="3733" b="0" i="0" kern="1200" baseline="0">
          <a:solidFill>
            <a:srgbClr val="05599F"/>
          </a:solidFill>
          <a:latin typeface="Roboto Medium" panose="02000000000000000000" pitchFamily="2" charset="0"/>
          <a:ea typeface="Roboto Medium" panose="02000000000000000000" pitchFamily="2" charset="0"/>
          <a:cs typeface="Arial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2667" b="0" i="0" kern="1200">
          <a:solidFill>
            <a:srgbClr val="595A59"/>
          </a:solidFill>
          <a:latin typeface="Roboto" panose="02000000000000000000" pitchFamily="2" charset="0"/>
          <a:ea typeface="Roboto" panose="02000000000000000000" pitchFamily="2" charset="0"/>
          <a:cs typeface="Arial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EBF4E01A-DE5C-8844-9077-C8295A69C292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 vert="horz" lIns="90000" tIns="45720" rIns="91440" bIns="45720" rtlCol="0" anchor="ctr">
            <a:normAutofit/>
          </a:bodyPr>
          <a:lstStyle/>
          <a:p>
            <a:r>
              <a:rPr lang="nl-NL" dirty="0"/>
              <a:t>Titel van presentatie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283200" y="1600201"/>
            <a:ext cx="11630399" cy="3832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endParaRPr lang="nl-NL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2"/>
            <a:endParaRPr lang="nl-NL" dirty="0"/>
          </a:p>
        </p:txBody>
      </p:sp>
      <p:sp>
        <p:nvSpPr>
          <p:cNvPr id="10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67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endParaRPr lang="en-NL"/>
          </a:p>
        </p:txBody>
      </p:sp>
      <p:sp>
        <p:nvSpPr>
          <p:cNvPr id="11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24493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txStyles>
    <p:titleStyle>
      <a:lvl1pPr algn="l" defTabSz="609585" rtl="0" eaLnBrk="1" latinLnBrk="0" hangingPunct="1">
        <a:spcBef>
          <a:spcPct val="0"/>
        </a:spcBef>
        <a:buNone/>
        <a:defRPr sz="3733" b="0" i="0" kern="1200" baseline="0">
          <a:solidFill>
            <a:srgbClr val="660066"/>
          </a:solidFill>
          <a:latin typeface="Roboto Medium" panose="02000000000000000000" pitchFamily="2" charset="0"/>
          <a:ea typeface="Roboto Medium" panose="02000000000000000000" pitchFamily="2" charset="0"/>
          <a:cs typeface="Arial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2667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4AEB3E65-D2B2-6444-B182-478532C39F49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 vert="horz" lIns="90000" tIns="45720" rIns="91440" bIns="45720" rtlCol="0" anchor="ctr">
            <a:normAutofit/>
          </a:bodyPr>
          <a:lstStyle/>
          <a:p>
            <a:r>
              <a:rPr lang="en-GB" noProof="0" dirty="0"/>
              <a:t>Title of presentation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283200" y="1600201"/>
            <a:ext cx="11630399" cy="3832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noProof="0" dirty="0"/>
              <a:t>Click to add text</a:t>
            </a:r>
          </a:p>
          <a:p>
            <a:pPr lvl="1"/>
            <a:endParaRPr lang="en-GB" sz="2400" noProof="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2"/>
            <a:endParaRPr lang="en-GB" noProof="0" dirty="0"/>
          </a:p>
        </p:txBody>
      </p:sp>
      <p:sp>
        <p:nvSpPr>
          <p:cNvPr id="10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2145792" y="6173788"/>
            <a:ext cx="83326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67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endParaRPr lang="nl-NL" dirty="0"/>
          </a:p>
        </p:txBody>
      </p:sp>
      <p:sp>
        <p:nvSpPr>
          <p:cNvPr id="11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fld id="{CC1A7FFB-7E9A-E347-8F80-8E2C647B3625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723837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</p:sldLayoutIdLst>
  <p:txStyles>
    <p:titleStyle>
      <a:lvl1pPr algn="l" defTabSz="609585" rtl="0" eaLnBrk="1" latinLnBrk="0" hangingPunct="1">
        <a:spcBef>
          <a:spcPct val="0"/>
        </a:spcBef>
        <a:buNone/>
        <a:defRPr sz="3733" b="0" i="0" kern="1200" baseline="0">
          <a:solidFill>
            <a:srgbClr val="660066"/>
          </a:solidFill>
          <a:latin typeface="Roboto Medium" panose="02000000000000000000" pitchFamily="2" charset="0"/>
          <a:ea typeface="Roboto Medium" panose="02000000000000000000" pitchFamily="2" charset="0"/>
          <a:cs typeface="Arial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2667" b="0" i="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EBF4E01A-DE5C-8844-9077-C8295A69C29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 vert="horz" lIns="90000" tIns="45720" rIns="91440" bIns="45720" rtlCol="0" anchor="ctr">
            <a:normAutofit/>
          </a:bodyPr>
          <a:lstStyle/>
          <a:p>
            <a:r>
              <a:rPr lang="nl-NL" dirty="0"/>
              <a:t>Titel van presentatie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283200" y="1600201"/>
            <a:ext cx="11630399" cy="3832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endParaRPr lang="nl-NL" sz="2400" dirty="0"/>
          </a:p>
          <a:p>
            <a:pPr lvl="2"/>
            <a:endParaRPr lang="nl-NL" dirty="0"/>
          </a:p>
        </p:txBody>
      </p:sp>
      <p:sp>
        <p:nvSpPr>
          <p:cNvPr id="10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67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endParaRPr lang="en-NL"/>
          </a:p>
        </p:txBody>
      </p:sp>
      <p:sp>
        <p:nvSpPr>
          <p:cNvPr id="11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375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</p:sldLayoutIdLst>
  <p:txStyles>
    <p:titleStyle>
      <a:lvl1pPr algn="l" defTabSz="609585" rtl="0" eaLnBrk="1" latinLnBrk="0" hangingPunct="1">
        <a:spcBef>
          <a:spcPct val="0"/>
        </a:spcBef>
        <a:buNone/>
        <a:defRPr sz="3733" b="0" i="0" kern="1200" baseline="0">
          <a:solidFill>
            <a:srgbClr val="660066"/>
          </a:solidFill>
          <a:latin typeface="Roboto Medium" panose="02000000000000000000" pitchFamily="2" charset="0"/>
          <a:ea typeface="Roboto Medium" panose="02000000000000000000" pitchFamily="2" charset="0"/>
          <a:cs typeface="Arial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Afbeelding 8">
            <a:extLst>
              <a:ext uri="{FF2B5EF4-FFF2-40B4-BE49-F238E27FC236}">
                <a16:creationId xmlns:a16="http://schemas.microsoft.com/office/drawing/2014/main" id="{EBF4E01A-DE5C-8844-9077-C8295A69C292}"/>
              </a:ext>
            </a:extLst>
          </p:cNvPr>
          <p:cNvPicPr>
            <a:picLocks noChangeAspect="1"/>
          </p:cNvPicPr>
          <p:nvPr/>
        </p:nvPicPr>
        <p:blipFill>
          <a:blip r:embed="rId14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</p:spPr>
      </p:pic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283200" y="275167"/>
            <a:ext cx="11630400" cy="1143000"/>
          </a:xfrm>
          <a:prstGeom prst="rect">
            <a:avLst/>
          </a:prstGeom>
        </p:spPr>
        <p:txBody>
          <a:bodyPr vert="horz" lIns="90000" tIns="45720" rIns="91440" bIns="45720" rtlCol="0" anchor="ctr">
            <a:normAutofit/>
          </a:bodyPr>
          <a:lstStyle/>
          <a:p>
            <a:r>
              <a:rPr lang="nl-NL" dirty="0"/>
              <a:t>Titel van presentatie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283200" y="1600201"/>
            <a:ext cx="11630399" cy="38327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sjabloon te bewerken</a:t>
            </a:r>
          </a:p>
          <a:p>
            <a:pPr lvl="1"/>
            <a:endParaRPr lang="nl-NL" sz="2400" dirty="0"/>
          </a:p>
          <a:p>
            <a:pPr lvl="2"/>
            <a:endParaRPr lang="nl-NL" dirty="0"/>
          </a:p>
        </p:txBody>
      </p:sp>
      <p:sp>
        <p:nvSpPr>
          <p:cNvPr id="10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992000" y="6173788"/>
            <a:ext cx="848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67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endParaRPr lang="en-NL"/>
          </a:p>
        </p:txBody>
      </p:sp>
      <p:sp>
        <p:nvSpPr>
          <p:cNvPr id="11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804801" y="6172800"/>
            <a:ext cx="11063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67" b="0" i="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</a:lstStyle>
          <a:p>
            <a:fld id="{D65BAEBA-3A2C-A14E-8546-7C4E278CBBA5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94236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2" r:id="rId1"/>
    <p:sldLayoutId id="2147483733" r:id="rId2"/>
    <p:sldLayoutId id="2147483734" r:id="rId3"/>
    <p:sldLayoutId id="2147483735" r:id="rId4"/>
    <p:sldLayoutId id="2147483736" r:id="rId5"/>
    <p:sldLayoutId id="2147483737" r:id="rId6"/>
    <p:sldLayoutId id="2147483738" r:id="rId7"/>
    <p:sldLayoutId id="2147483739" r:id="rId8"/>
    <p:sldLayoutId id="2147483740" r:id="rId9"/>
    <p:sldLayoutId id="2147483741" r:id="rId10"/>
    <p:sldLayoutId id="2147483742" r:id="rId11"/>
    <p:sldLayoutId id="2147483743" r:id="rId12"/>
  </p:sldLayoutIdLst>
  <p:txStyles>
    <p:titleStyle>
      <a:lvl1pPr algn="l" defTabSz="609585" rtl="0" eaLnBrk="1" latinLnBrk="0" hangingPunct="1">
        <a:spcBef>
          <a:spcPct val="0"/>
        </a:spcBef>
        <a:buNone/>
        <a:defRPr sz="3733" b="0" i="0" kern="1200" baseline="0">
          <a:solidFill>
            <a:srgbClr val="660066"/>
          </a:solidFill>
          <a:latin typeface="Roboto Medium" panose="02000000000000000000" pitchFamily="2" charset="0"/>
          <a:ea typeface="Roboto Medium" panose="02000000000000000000" pitchFamily="2" charset="0"/>
          <a:cs typeface="Arial"/>
        </a:defRPr>
      </a:lvl1pPr>
    </p:titleStyle>
    <p:bodyStyle>
      <a:lvl1pPr marL="457189" indent="-457189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Arial"/>
        </a:defRPr>
      </a:lvl1pPr>
      <a:lvl2pPr marL="990575" indent="-380990" algn="l" defTabSz="609585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2pPr>
      <a:lvl3pPr marL="1523962" indent="-304792" algn="l" defTabSz="609585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+mn-cs"/>
        </a:defRPr>
      </a:lvl3pPr>
      <a:lvl4pPr marL="2133547" indent="-304792" algn="l" defTabSz="609585" rtl="0" eaLnBrk="1" latinLnBrk="0" hangingPunct="1">
        <a:spcBef>
          <a:spcPct val="20000"/>
        </a:spcBef>
        <a:buFont typeface="Arial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609585" rtl="0" eaLnBrk="1" latinLnBrk="0" hangingPunct="1">
        <a:spcBef>
          <a:spcPct val="20000"/>
        </a:spcBef>
        <a:buFont typeface="Arial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5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5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8FC07-4BCE-24B9-78D7-04A6E5338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9957" y="1516800"/>
            <a:ext cx="9921237" cy="1143000"/>
          </a:xfrm>
        </p:spPr>
        <p:txBody>
          <a:bodyPr anchor="ctr">
            <a:normAutofit/>
          </a:bodyPr>
          <a:lstStyle/>
          <a:p>
            <a:r>
              <a:rPr lang="en-NL" dirty="0"/>
              <a:t>Het DOT framework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DE2A331-DA10-07CA-E2FA-D88FA0740E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671" r="-1" b="32950"/>
          <a:stretch/>
        </p:blipFill>
        <p:spPr bwMode="auto">
          <a:xfrm>
            <a:off x="1989956" y="2726400"/>
            <a:ext cx="9921239" cy="337920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8638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46879-9EF7-F47B-7D3D-4571981C6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Vragen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66A01D-B41A-5B00-A8C4-701F7DC684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/>
          </a:p>
        </p:txBody>
      </p:sp>
      <p:pic>
        <p:nvPicPr>
          <p:cNvPr id="6146" name="Picture 2" descr="Thumbnail Image a 3D black and white stickfigure doing a handstand">
            <a:extLst>
              <a:ext uri="{FF2B5EF4-FFF2-40B4-BE49-F238E27FC236}">
                <a16:creationId xmlns:a16="http://schemas.microsoft.com/office/drawing/2014/main" id="{7752B6AF-6880-4880-BDD9-004457105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4866" y="2277533"/>
            <a:ext cx="3742267" cy="374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0971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196718-FEF4-E0E7-825C-8E147C1E5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200" y="275167"/>
            <a:ext cx="11630400" cy="1143000"/>
          </a:xfrm>
        </p:spPr>
        <p:txBody>
          <a:bodyPr anchor="ctr">
            <a:normAutofit/>
          </a:bodyPr>
          <a:lstStyle/>
          <a:p>
            <a:r>
              <a:rPr lang="en-NL" dirty="0"/>
              <a:t>Inhoudsopgave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39F5ECF-27F8-D4E0-06D0-515F712400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4098096"/>
              </p:ext>
            </p:extLst>
          </p:nvPr>
        </p:nvGraphicFramePr>
        <p:xfrm>
          <a:off x="283200" y="1600201"/>
          <a:ext cx="11630399" cy="38327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830581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238DA-E5F7-E353-9DEA-89566F0AD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Wat is het DOT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7CFA4-F083-8740-EDA8-65E4FC3D11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Development oriented triangulation framework</a:t>
            </a:r>
          </a:p>
          <a:p>
            <a:r>
              <a:rPr lang="en-NL" dirty="0"/>
              <a:t>(Toegepast) Onderzoek structureren</a:t>
            </a:r>
          </a:p>
          <a:p>
            <a:r>
              <a:rPr lang="en-NL" dirty="0"/>
              <a:t>Wat</a:t>
            </a:r>
          </a:p>
          <a:p>
            <a:r>
              <a:rPr lang="en-NL" dirty="0"/>
              <a:t>Waarom</a:t>
            </a:r>
          </a:p>
          <a:p>
            <a:r>
              <a:rPr lang="en-NL" dirty="0"/>
              <a:t>Hoe</a:t>
            </a:r>
          </a:p>
          <a:p>
            <a:endParaRPr lang="en-NL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EB2BF3D-F6CF-D1A7-9291-C75F12A725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753" y="3254552"/>
            <a:ext cx="3175000" cy="323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68819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BC46B7-F191-9982-7969-CB6908C9D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200" y="275167"/>
            <a:ext cx="11630400" cy="1143000"/>
          </a:xfrm>
        </p:spPr>
        <p:txBody>
          <a:bodyPr anchor="ctr">
            <a:normAutofit/>
          </a:bodyPr>
          <a:lstStyle/>
          <a:p>
            <a:r>
              <a:rPr lang="en-NL" dirty="0"/>
              <a:t>Fasen van het DOT framework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A2A4CC-6CB0-CC63-7830-524A31FCCF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0416865"/>
              </p:ext>
            </p:extLst>
          </p:nvPr>
        </p:nvGraphicFramePr>
        <p:xfrm>
          <a:off x="283200" y="1600201"/>
          <a:ext cx="11630399" cy="38327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59877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F0F4FFD-DF54-AAD9-DD31-A3562A124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Fasen van het DOT framework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4485277-5663-99FA-42A5-2AA882D1DB7B}"/>
              </a:ext>
            </a:extLst>
          </p:cNvPr>
          <p:cNvSpPr txBox="1">
            <a:spLocks/>
          </p:cNvSpPr>
          <p:nvPr/>
        </p:nvSpPr>
        <p:spPr>
          <a:xfrm>
            <a:off x="1154954" y="2603500"/>
            <a:ext cx="8825659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189" indent="-457189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Arial"/>
              </a:defRPr>
            </a:lvl1pPr>
            <a:lvl2pPr marL="990575" indent="-380990" algn="l" defTabSz="609585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523962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2133547" indent="-304792" algn="l" defTabSz="609585" rtl="0" eaLnBrk="1" latinLnBrk="0" hangingPunct="1">
              <a:spcBef>
                <a:spcPct val="20000"/>
              </a:spcBef>
              <a:buFont typeface="Arial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defTabSz="609585" rtl="0" eaLnBrk="1" latinLnBrk="0" hangingPunct="1">
              <a:spcBef>
                <a:spcPct val="20000"/>
              </a:spcBef>
              <a:buFont typeface="Arial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609585" rtl="0" eaLnBrk="1" latinLnBrk="0" hangingPunct="1">
              <a:spcBef>
                <a:spcPct val="20000"/>
              </a:spcBef>
              <a:buFont typeface="Arial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b="1" dirty="0"/>
              <a:t>Wat</a:t>
            </a:r>
            <a:r>
              <a:rPr lang="en-GB" dirty="0"/>
              <a:t>: </a:t>
            </a:r>
          </a:p>
          <a:p>
            <a:pPr marL="0" indent="0">
              <a:buFont typeface="Arial"/>
              <a:buNone/>
            </a:pPr>
            <a:r>
              <a:rPr lang="en-GB" dirty="0"/>
              <a:t>Wat is het </a:t>
            </a:r>
            <a:r>
              <a:rPr lang="en-GB" dirty="0" err="1"/>
              <a:t>probleem</a:t>
            </a:r>
            <a:r>
              <a:rPr lang="en-GB" dirty="0"/>
              <a:t> of de </a:t>
            </a:r>
            <a:r>
              <a:rPr lang="en-GB" dirty="0" err="1"/>
              <a:t>kans</a:t>
            </a:r>
            <a:r>
              <a:rPr lang="en-GB" dirty="0"/>
              <a:t>?</a:t>
            </a:r>
          </a:p>
          <a:p>
            <a:endParaRPr lang="en-NL" dirty="0"/>
          </a:p>
        </p:txBody>
      </p:sp>
      <p:pic>
        <p:nvPicPr>
          <p:cNvPr id="4098" name="Picture 2" descr="Thumbnail Image a 3D stickfigure pointing at a problem">
            <a:extLst>
              <a:ext uri="{FF2B5EF4-FFF2-40B4-BE49-F238E27FC236}">
                <a16:creationId xmlns:a16="http://schemas.microsoft.com/office/drawing/2014/main" id="{4C7A20E2-38F5-3220-58D2-CCD36EE32D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4029" y="4313766"/>
            <a:ext cx="1706033" cy="1706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0312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E1C31-A122-5B2F-109C-25239DA4BC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D1C86-9BEB-859E-4592-07253D2F2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Fasen van het DOT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869B7-2298-5A3F-3535-E76A5C5256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err="1"/>
              <a:t>Waarom</a:t>
            </a:r>
            <a:r>
              <a:rPr lang="en-GB" dirty="0"/>
              <a:t>: </a:t>
            </a:r>
          </a:p>
          <a:p>
            <a:pPr marL="0" indent="0">
              <a:buNone/>
            </a:pPr>
            <a:r>
              <a:rPr lang="en-GB" dirty="0"/>
              <a:t>De </a:t>
            </a:r>
            <a:r>
              <a:rPr lang="en-GB" dirty="0" err="1"/>
              <a:t>afwegingen</a:t>
            </a:r>
            <a:r>
              <a:rPr lang="en-GB" dirty="0"/>
              <a:t> van je </a:t>
            </a:r>
            <a:r>
              <a:rPr lang="en-GB" dirty="0" err="1"/>
              <a:t>onderzoek</a:t>
            </a:r>
            <a:endParaRPr lang="en-GB" dirty="0"/>
          </a:p>
          <a:p>
            <a:pPr lvl="1"/>
            <a:r>
              <a:rPr lang="en-GB" dirty="0" err="1"/>
              <a:t>Optimalisatie</a:t>
            </a:r>
            <a:r>
              <a:rPr lang="en-GB" dirty="0"/>
              <a:t> van de fit </a:t>
            </a:r>
            <a:r>
              <a:rPr lang="en-GB" dirty="0" err="1"/>
              <a:t>tussen</a:t>
            </a:r>
            <a:r>
              <a:rPr lang="en-GB" dirty="0"/>
              <a:t> het product </a:t>
            </a:r>
            <a:r>
              <a:rPr lang="en-GB" dirty="0" err="1"/>
              <a:t>en</a:t>
            </a:r>
            <a:r>
              <a:rPr lang="en-GB" dirty="0"/>
              <a:t> de </a:t>
            </a:r>
            <a:r>
              <a:rPr lang="en-GB" dirty="0" err="1"/>
              <a:t>toepassing</a:t>
            </a:r>
            <a:endParaRPr lang="en-GB" dirty="0"/>
          </a:p>
          <a:p>
            <a:pPr lvl="1"/>
            <a:r>
              <a:rPr lang="en-GB" dirty="0" err="1"/>
              <a:t>Balans</a:t>
            </a:r>
            <a:r>
              <a:rPr lang="en-GB" dirty="0"/>
              <a:t> </a:t>
            </a:r>
            <a:r>
              <a:rPr lang="en-GB" dirty="0" err="1"/>
              <a:t>tussen</a:t>
            </a:r>
            <a:r>
              <a:rPr lang="en-GB" dirty="0"/>
              <a:t> </a:t>
            </a:r>
            <a:r>
              <a:rPr lang="en-GB" dirty="0" err="1"/>
              <a:t>overzicht</a:t>
            </a:r>
            <a:r>
              <a:rPr lang="en-GB" dirty="0"/>
              <a:t> </a:t>
            </a:r>
            <a:r>
              <a:rPr lang="en-GB" dirty="0" err="1"/>
              <a:t>verkrijgen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zekerheid</a:t>
            </a:r>
            <a:r>
              <a:rPr lang="en-GB" dirty="0"/>
              <a:t> </a:t>
            </a:r>
            <a:r>
              <a:rPr lang="en-GB" dirty="0" err="1"/>
              <a:t>bieden</a:t>
            </a:r>
            <a:endParaRPr lang="en-GB" dirty="0"/>
          </a:p>
          <a:p>
            <a:endParaRPr lang="en-NL" dirty="0"/>
          </a:p>
        </p:txBody>
      </p:sp>
      <p:pic>
        <p:nvPicPr>
          <p:cNvPr id="2052" name="Picture 4" descr="Thumbnail Image a black and white stickfigure with a question mark above its head, wondering what to do">
            <a:extLst>
              <a:ext uri="{FF2B5EF4-FFF2-40B4-BE49-F238E27FC236}">
                <a16:creationId xmlns:a16="http://schemas.microsoft.com/office/drawing/2014/main" id="{E34B3A1D-CCD2-B231-7B22-DF8EB06C52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0613" y="4318000"/>
            <a:ext cx="1701800" cy="170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8860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7BB5FA-9703-F136-A5CD-4AA214F4A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96379-9181-9B1A-AD58-8ACEEC2CB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Fasen van het DOT framework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1F1247-4CE7-86D5-57AF-9723D78EA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b="1" dirty="0"/>
              <a:t>Hoe</a:t>
            </a:r>
            <a:r>
              <a:rPr lang="en-GB" dirty="0"/>
              <a:t>: </a:t>
            </a:r>
          </a:p>
          <a:p>
            <a:pPr marL="0" indent="0">
              <a:buNone/>
            </a:pPr>
            <a:r>
              <a:rPr lang="en-GB" dirty="0"/>
              <a:t>De </a:t>
            </a:r>
            <a:r>
              <a:rPr lang="en-GB" dirty="0" err="1"/>
              <a:t>strategieën</a:t>
            </a:r>
            <a:r>
              <a:rPr lang="en-GB" dirty="0"/>
              <a:t> </a:t>
            </a:r>
            <a:r>
              <a:rPr lang="en-GB" dirty="0" err="1"/>
              <a:t>en</a:t>
            </a:r>
            <a:r>
              <a:rPr lang="en-GB" dirty="0"/>
              <a:t> </a:t>
            </a:r>
            <a:r>
              <a:rPr lang="en-GB" dirty="0" err="1"/>
              <a:t>methoden</a:t>
            </a:r>
            <a:r>
              <a:rPr lang="en-GB" dirty="0"/>
              <a:t> van je </a:t>
            </a:r>
            <a:r>
              <a:rPr lang="en-GB" dirty="0" err="1"/>
              <a:t>onderzoek</a:t>
            </a:r>
            <a:r>
              <a:rPr lang="en-GB" dirty="0"/>
              <a:t> </a:t>
            </a:r>
          </a:p>
          <a:p>
            <a:pPr lvl="1"/>
            <a:r>
              <a:rPr lang="en-GB" dirty="0" err="1"/>
              <a:t>Combinatie</a:t>
            </a:r>
            <a:r>
              <a:rPr lang="en-GB" dirty="0"/>
              <a:t> van </a:t>
            </a:r>
            <a:r>
              <a:rPr lang="en-GB" dirty="0" err="1"/>
              <a:t>methoden</a:t>
            </a:r>
            <a:r>
              <a:rPr lang="en-GB" dirty="0"/>
              <a:t> (</a:t>
            </a:r>
            <a:r>
              <a:rPr lang="en-GB" dirty="0" err="1"/>
              <a:t>triangulatie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Methodes </a:t>
            </a:r>
            <a:r>
              <a:rPr lang="en-GB" dirty="0" err="1"/>
              <a:t>en</a:t>
            </a:r>
            <a:r>
              <a:rPr lang="en-GB" dirty="0"/>
              <a:t> patterns om </a:t>
            </a:r>
            <a:r>
              <a:rPr lang="en-GB" dirty="0" err="1"/>
              <a:t>te</a:t>
            </a:r>
            <a:r>
              <a:rPr lang="en-GB" dirty="0"/>
              <a:t> </a:t>
            </a:r>
            <a:r>
              <a:rPr lang="en-GB" dirty="0" err="1"/>
              <a:t>structureren</a:t>
            </a:r>
            <a:endParaRPr lang="en-GB" dirty="0"/>
          </a:p>
          <a:p>
            <a:endParaRPr lang="en-NL" dirty="0"/>
          </a:p>
        </p:txBody>
      </p:sp>
      <p:pic>
        <p:nvPicPr>
          <p:cNvPr id="3074" name="Picture 2" descr="Thumbnail Image a black and white stickfigure looking at how to build a road">
            <a:extLst>
              <a:ext uri="{FF2B5EF4-FFF2-40B4-BE49-F238E27FC236}">
                <a16:creationId xmlns:a16="http://schemas.microsoft.com/office/drawing/2014/main" id="{ED13E734-D9EF-AF94-4740-3FFCA8A62E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844" y="4311650"/>
            <a:ext cx="1938867" cy="193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3886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A3E8E-89B8-BB5D-E9A9-2ED0A5431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Onderzoeksmethodes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208F0-CD0E-3F9F-7E39-0D58FCFEA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Gegroepeerd per veld</a:t>
            </a:r>
          </a:p>
          <a:p>
            <a:pPr lvl="1"/>
            <a:r>
              <a:rPr lang="en-NL" dirty="0"/>
              <a:t>Library</a:t>
            </a:r>
          </a:p>
          <a:p>
            <a:pPr lvl="1"/>
            <a:r>
              <a:rPr lang="en-NL" dirty="0"/>
              <a:t>Field</a:t>
            </a:r>
          </a:p>
          <a:p>
            <a:pPr lvl="1"/>
            <a:r>
              <a:rPr lang="en-NL" dirty="0"/>
              <a:t>Lab</a:t>
            </a:r>
          </a:p>
          <a:p>
            <a:pPr lvl="1"/>
            <a:r>
              <a:rPr lang="en-NL" dirty="0"/>
              <a:t>Showroom</a:t>
            </a:r>
          </a:p>
          <a:p>
            <a:pPr lvl="1"/>
            <a:r>
              <a:rPr lang="en-NL" dirty="0"/>
              <a:t>Workshop</a:t>
            </a:r>
          </a:p>
          <a:p>
            <a:r>
              <a:rPr lang="en-NL" dirty="0"/>
              <a:t>Combineer voor triangulatie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6012834-44D0-6E26-F958-03B115CE7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524" y="1209663"/>
            <a:ext cx="11264951" cy="1393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064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A6F6-AEB9-BBED-1E97-F3DB0B403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Research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A06FF-55D3-CA32-7DEF-5D5AC889BE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L" dirty="0"/>
              <a:t>Combinatie van vaak gebruikte methodes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C4FA3F0-0F79-8D94-C990-80CE902C68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6713" y="1574800"/>
            <a:ext cx="3987800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240810"/>
      </p:ext>
    </p:extLst>
  </p:cSld>
  <p:clrMapOvr>
    <a:masterClrMapping/>
  </p:clrMapOvr>
</p:sld>
</file>

<file path=ppt/theme/theme1.xml><?xml version="1.0" encoding="utf-8"?>
<a:theme xmlns:a="http://schemas.openxmlformats.org/drawingml/2006/main" name="Fontys-basis-Diamodel">
  <a:themeElements>
    <a:clrScheme name="Fontys kleurenpallet">
      <a:dk1>
        <a:srgbClr val="663366"/>
      </a:dk1>
      <a:lt1>
        <a:srgbClr val="FFFFFF"/>
      </a:lt1>
      <a:dk2>
        <a:srgbClr val="663366"/>
      </a:dk2>
      <a:lt2>
        <a:srgbClr val="EEECE1"/>
      </a:lt2>
      <a:accent1>
        <a:srgbClr val="E5007D"/>
      </a:accent1>
      <a:accent2>
        <a:srgbClr val="0076E0"/>
      </a:accent2>
      <a:accent3>
        <a:srgbClr val="008386"/>
      </a:accent3>
      <a:accent4>
        <a:srgbClr val="39B549"/>
      </a:accent4>
      <a:accent5>
        <a:srgbClr val="FF9900"/>
      </a:accent5>
      <a:accent6>
        <a:srgbClr val="FFCC00"/>
      </a:accent6>
      <a:hlink>
        <a:srgbClr val="0076E0"/>
      </a:hlink>
      <a:folHlink>
        <a:srgbClr val="0099CC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anchor="ctr" anchorCtr="0">
        <a:normAutofit/>
      </a:bodyPr>
      <a:lstStyle>
        <a:defPPr algn="l">
          <a:defRPr dirty="0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Fontys Pro Corporate">
  <a:themeElements>
    <a:clrScheme name="Aangepast 3">
      <a:dk1>
        <a:srgbClr val="000000"/>
      </a:dk1>
      <a:lt1>
        <a:srgbClr val="FFFFFF"/>
      </a:lt1>
      <a:dk2>
        <a:srgbClr val="0076E0"/>
      </a:dk2>
      <a:lt2>
        <a:srgbClr val="EEECE1"/>
      </a:lt2>
      <a:accent1>
        <a:srgbClr val="653366"/>
      </a:accent1>
      <a:accent2>
        <a:srgbClr val="0076E0"/>
      </a:accent2>
      <a:accent3>
        <a:srgbClr val="93ADFC"/>
      </a:accent3>
      <a:accent4>
        <a:srgbClr val="818386"/>
      </a:accent4>
      <a:accent5>
        <a:srgbClr val="E3DDE3"/>
      </a:accent5>
      <a:accent6>
        <a:srgbClr val="CEC2CE"/>
      </a:accent6>
      <a:hlink>
        <a:srgbClr val="0076E0"/>
      </a:hlink>
      <a:folHlink>
        <a:srgbClr val="0076E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1_Fontys-basis-Diamodel">
  <a:themeElements>
    <a:clrScheme name="Fontys kleurenpallet">
      <a:dk1>
        <a:srgbClr val="663366"/>
      </a:dk1>
      <a:lt1>
        <a:srgbClr val="FFFFFF"/>
      </a:lt1>
      <a:dk2>
        <a:srgbClr val="663366"/>
      </a:dk2>
      <a:lt2>
        <a:srgbClr val="EEECE1"/>
      </a:lt2>
      <a:accent1>
        <a:srgbClr val="E5007D"/>
      </a:accent1>
      <a:accent2>
        <a:srgbClr val="0076E0"/>
      </a:accent2>
      <a:accent3>
        <a:srgbClr val="008386"/>
      </a:accent3>
      <a:accent4>
        <a:srgbClr val="39B549"/>
      </a:accent4>
      <a:accent5>
        <a:srgbClr val="FF9900"/>
      </a:accent5>
      <a:accent6>
        <a:srgbClr val="FFCC00"/>
      </a:accent6>
      <a:hlink>
        <a:srgbClr val="0076E0"/>
      </a:hlink>
      <a:folHlink>
        <a:srgbClr val="0099CC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rmAutofit/>
      </a:bodyPr>
      <a:lstStyle>
        <a:defPPr algn="l">
          <a:defRPr dirty="0" smtClean="0">
            <a:solidFill>
              <a:srgbClr val="C00000"/>
            </a:solidFill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Fontys-basic-shee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91440" tIns="45720" rIns="91440" bIns="45720" rtlCol="0" anchor="t">
        <a:normAutofit/>
      </a:bodyPr>
      <a:lstStyle>
        <a:defPPr algn="l">
          <a:defRPr dirty="0" smtClean="0">
            <a:solidFill>
              <a:srgbClr val="C00000"/>
            </a:solidFill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2_Fontys-basis-Diamodel">
  <a:themeElements>
    <a:clrScheme name="Fontys kleurenpallet">
      <a:dk1>
        <a:srgbClr val="663366"/>
      </a:dk1>
      <a:lt1>
        <a:srgbClr val="FFFFFF"/>
      </a:lt1>
      <a:dk2>
        <a:srgbClr val="663366"/>
      </a:dk2>
      <a:lt2>
        <a:srgbClr val="EEECE1"/>
      </a:lt2>
      <a:accent1>
        <a:srgbClr val="E5007D"/>
      </a:accent1>
      <a:accent2>
        <a:srgbClr val="0076E0"/>
      </a:accent2>
      <a:accent3>
        <a:srgbClr val="008386"/>
      </a:accent3>
      <a:accent4>
        <a:srgbClr val="39B549"/>
      </a:accent4>
      <a:accent5>
        <a:srgbClr val="FF9900"/>
      </a:accent5>
      <a:accent6>
        <a:srgbClr val="FFCC00"/>
      </a:accent6>
      <a:hlink>
        <a:srgbClr val="0076E0"/>
      </a:hlink>
      <a:folHlink>
        <a:srgbClr val="0099CC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anchor="ctr" anchorCtr="0">
        <a:normAutofit/>
      </a:bodyPr>
      <a:lstStyle>
        <a:defPPr algn="l">
          <a:defRPr dirty="0" smtClean="0"/>
        </a:defPPr>
      </a:lstStyle>
    </a:txDef>
  </a:objectDefaults>
  <a:extraClrSchemeLst/>
</a:theme>
</file>

<file path=ppt/theme/theme6.xml><?xml version="1.0" encoding="utf-8"?>
<a:theme xmlns:a="http://schemas.openxmlformats.org/drawingml/2006/main" name="3_Fontys-basis-Diamodel">
  <a:themeElements>
    <a:clrScheme name="Fontys kleurenpallet">
      <a:dk1>
        <a:srgbClr val="663366"/>
      </a:dk1>
      <a:lt1>
        <a:srgbClr val="FFFFFF"/>
      </a:lt1>
      <a:dk2>
        <a:srgbClr val="663366"/>
      </a:dk2>
      <a:lt2>
        <a:srgbClr val="EEECE1"/>
      </a:lt2>
      <a:accent1>
        <a:srgbClr val="E5007D"/>
      </a:accent1>
      <a:accent2>
        <a:srgbClr val="0076E0"/>
      </a:accent2>
      <a:accent3>
        <a:srgbClr val="008386"/>
      </a:accent3>
      <a:accent4>
        <a:srgbClr val="39B549"/>
      </a:accent4>
      <a:accent5>
        <a:srgbClr val="FF9900"/>
      </a:accent5>
      <a:accent6>
        <a:srgbClr val="FFCC00"/>
      </a:accent6>
      <a:hlink>
        <a:srgbClr val="0076E0"/>
      </a:hlink>
      <a:folHlink>
        <a:srgbClr val="0099CC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anchor="ctr" anchorCtr="0">
        <a:normAutofit/>
      </a:bodyPr>
      <a:lstStyle>
        <a:defPPr algn="l">
          <a:defRPr dirty="0" smtClean="0"/>
        </a:defPPr>
      </a:lstStyle>
    </a:tx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Algemene_Presentatie_Fontys_NL</Template>
  <TotalTime>97</TotalTime>
  <Words>188</Words>
  <Application>Microsoft Macintosh PowerPoint</Application>
  <PresentationFormat>Widescreen</PresentationFormat>
  <Paragraphs>50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10</vt:i4>
      </vt:variant>
    </vt:vector>
  </HeadingPairs>
  <TitlesOfParts>
    <vt:vector size="21" baseType="lpstr">
      <vt:lpstr>Aptos</vt:lpstr>
      <vt:lpstr>Arial</vt:lpstr>
      <vt:lpstr>Frutiger LT Pro 55 Roman</vt:lpstr>
      <vt:lpstr>Roboto</vt:lpstr>
      <vt:lpstr>Roboto Medium</vt:lpstr>
      <vt:lpstr>Fontys-basis-Diamodel</vt:lpstr>
      <vt:lpstr>Fontys Pro Corporate</vt:lpstr>
      <vt:lpstr>1_Fontys-basis-Diamodel</vt:lpstr>
      <vt:lpstr>Fontys-basic-sheet</vt:lpstr>
      <vt:lpstr>2_Fontys-basis-Diamodel</vt:lpstr>
      <vt:lpstr>3_Fontys-basis-Diamodel</vt:lpstr>
      <vt:lpstr>Het DOT framework</vt:lpstr>
      <vt:lpstr>Inhoudsopgave</vt:lpstr>
      <vt:lpstr>Wat is het DOT framework</vt:lpstr>
      <vt:lpstr>Fasen van het DOT framework</vt:lpstr>
      <vt:lpstr>Fasen van het DOT framework</vt:lpstr>
      <vt:lpstr>Fasen van het DOT framework</vt:lpstr>
      <vt:lpstr>Fasen van het DOT framework</vt:lpstr>
      <vt:lpstr>Onderzoeksmethodes</vt:lpstr>
      <vt:lpstr>Research patterns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Kurvers,Tim T.L.H.</dc:creator>
  <cp:lastModifiedBy>Kurvers,Tim T.L.H.</cp:lastModifiedBy>
  <cp:revision>5</cp:revision>
  <dcterms:created xsi:type="dcterms:W3CDTF">2024-12-13T09:38:33Z</dcterms:created>
  <dcterms:modified xsi:type="dcterms:W3CDTF">2024-12-20T11:14:41Z</dcterms:modified>
</cp:coreProperties>
</file>

<file path=docProps/thumbnail.jpeg>
</file>